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75" r:id="rId3"/>
    <p:sldId id="257" r:id="rId4"/>
    <p:sldId id="258" r:id="rId5"/>
    <p:sldId id="274" r:id="rId6"/>
    <p:sldId id="260" r:id="rId7"/>
    <p:sldId id="262" r:id="rId8"/>
  </p:sldIdLst>
  <p:sldSz cx="109696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612" autoAdjust="0"/>
  </p:normalViewPr>
  <p:slideViewPr>
    <p:cSldViewPr snapToGrid="0">
      <p:cViewPr varScale="1">
        <p:scale>
          <a:sx n="113" d="100"/>
          <a:sy n="113" d="100"/>
        </p:scale>
        <p:origin x="768"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758FA-94A0-4602-9A9F-C4B49AB054B8}" type="datetimeFigureOut">
              <a:rPr lang="en-GB" smtClean="0"/>
              <a:t>14/03/2022</a:t>
            </a:fld>
            <a:endParaRPr lang="en-GB"/>
          </a:p>
        </p:txBody>
      </p:sp>
      <p:sp>
        <p:nvSpPr>
          <p:cNvPr id="4" name="Slide Image Placeholder 3"/>
          <p:cNvSpPr>
            <a:spLocks noGrp="1" noRot="1" noChangeAspect="1"/>
          </p:cNvSpPr>
          <p:nvPr>
            <p:ph type="sldImg" idx="2"/>
          </p:nvPr>
        </p:nvSpPr>
        <p:spPr>
          <a:xfrm>
            <a:off x="962025" y="1143000"/>
            <a:ext cx="49339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7CC43-C6F6-4A82-A144-6DB260277EBE}" type="slidenum">
              <a:rPr lang="en-GB" smtClean="0"/>
              <a:t>‹#›</a:t>
            </a:fld>
            <a:endParaRPr lang="en-GB"/>
          </a:p>
        </p:txBody>
      </p:sp>
    </p:spTree>
    <p:extLst>
      <p:ext uri="{BB962C8B-B14F-4D97-AF65-F5344CB8AC3E}">
        <p14:creationId xmlns:p14="http://schemas.microsoft.com/office/powerpoint/2010/main" val="10671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Jonas for your introduction, and thank you for inviting us as sponsors to this year’s NOSA symposium.</a:t>
            </a:r>
          </a:p>
          <a:p>
            <a:endParaRPr lang="en-GB" dirty="0"/>
          </a:p>
          <a:p>
            <a:r>
              <a:rPr lang="en-GB" dirty="0"/>
              <a:t>My name is Julie and I am an Aerosol Applications and Support engineer at Cambustion.</a:t>
            </a:r>
          </a:p>
          <a:p>
            <a:r>
              <a:rPr lang="en-GB" dirty="0"/>
              <a:t>We are based in Cambridge, UK and are experts in developing scientific instrumentation. Our instruments are used in a range of industries, including aerosol science, air quality and engines exhaust emissions, and smoking and vaping.</a:t>
            </a:r>
          </a:p>
        </p:txBody>
      </p:sp>
      <p:sp>
        <p:nvSpPr>
          <p:cNvPr id="4" name="Slide Number Placeholder 3"/>
          <p:cNvSpPr>
            <a:spLocks noGrp="1"/>
          </p:cNvSpPr>
          <p:nvPr>
            <p:ph type="sldNum" sz="quarter" idx="5"/>
          </p:nvPr>
        </p:nvSpPr>
        <p:spPr/>
        <p:txBody>
          <a:bodyPr/>
          <a:lstStyle/>
          <a:p>
            <a:fld id="{5BA7CC43-C6F6-4A82-A144-6DB260277EBE}" type="slidenum">
              <a:rPr lang="en-GB" smtClean="0"/>
              <a:t>1</a:t>
            </a:fld>
            <a:endParaRPr lang="en-GB"/>
          </a:p>
        </p:txBody>
      </p:sp>
    </p:spTree>
    <p:extLst>
      <p:ext uri="{BB962C8B-B14F-4D97-AF65-F5344CB8AC3E}">
        <p14:creationId xmlns:p14="http://schemas.microsoft.com/office/powerpoint/2010/main" val="162524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our most popular instruments used in aerosol science include the AAC Aerodynamic Classifier, the CPMA Centrifugal Particle Mass Analyzer, and the DMS500 Fast Aerosol Sizer.</a:t>
            </a:r>
          </a:p>
          <a:p>
            <a:r>
              <a:rPr lang="en-GB" dirty="0"/>
              <a:t>However, today I would like to take these 5 minutes to introduce our latest instrument, the AF10 Aerosol Flowmeter.</a:t>
            </a:r>
          </a:p>
          <a:p>
            <a:endParaRPr lang="en-GB" dirty="0"/>
          </a:p>
        </p:txBody>
      </p:sp>
      <p:sp>
        <p:nvSpPr>
          <p:cNvPr id="4" name="Slide Number Placeholder 3"/>
          <p:cNvSpPr>
            <a:spLocks noGrp="1"/>
          </p:cNvSpPr>
          <p:nvPr>
            <p:ph type="sldNum" sz="quarter" idx="5"/>
          </p:nvPr>
        </p:nvSpPr>
        <p:spPr/>
        <p:txBody>
          <a:bodyPr/>
          <a:lstStyle/>
          <a:p>
            <a:fld id="{5BA7CC43-C6F6-4A82-A144-6DB260277EBE}" type="slidenum">
              <a:rPr lang="en-GB" smtClean="0"/>
              <a:t>2</a:t>
            </a:fld>
            <a:endParaRPr lang="en-GB"/>
          </a:p>
        </p:txBody>
      </p:sp>
    </p:spTree>
    <p:extLst>
      <p:ext uri="{BB962C8B-B14F-4D97-AF65-F5344CB8AC3E}">
        <p14:creationId xmlns:p14="http://schemas.microsoft.com/office/powerpoint/2010/main" val="235253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Being able to accurately measure flow rates is essential in virtually all aerosol experiments. This is to ensure that measurement instruments are operating correctly and drawing the flow they are designed for; or to correct measured parameters, for example to account for diffusion losses of particles.</a:t>
            </a:r>
          </a:p>
          <a:p>
            <a:endParaRPr lang="en-GB" dirty="0"/>
          </a:p>
          <a:p>
            <a:r>
              <a:rPr lang="en-GB" dirty="0"/>
              <a:t>There are many methods which are used to measure gas flows in general laboratory applications, but all of them encounter some problems when it comes to measuring aerosol flows.</a:t>
            </a:r>
          </a:p>
          <a:p>
            <a:endParaRPr lang="en-GB" dirty="0"/>
          </a:p>
          <a:p>
            <a:r>
              <a:rPr lang="en-GB" dirty="0"/>
              <a:t>The most common problem is the aerosol particles interfering with the measurement principle and offsetting the “calibration” of the measuring device. This includes affecting the convective heat transfer around a hot wire, depositing around a rotameter float or orifice throat, and changing the surface tension of soap bubbles.</a:t>
            </a:r>
          </a:p>
          <a:p>
            <a:endParaRPr lang="en-GB" dirty="0"/>
          </a:p>
          <a:p>
            <a:r>
              <a:rPr lang="en-GB" dirty="0"/>
              <a:t>Often, the aerosol itself is affected by the measurement. For example, because the temperature of the flow is changed, because tortuous paths increase particle losses, or because the relative humidity changes.</a:t>
            </a:r>
          </a:p>
          <a:p>
            <a:endParaRPr lang="en-GB" dirty="0"/>
          </a:p>
          <a:p>
            <a:r>
              <a:rPr lang="en-GB" dirty="0"/>
              <a:t>In extreme cases, the deposition of particles on the flow-measuring device might cause irreversible damage.</a:t>
            </a:r>
          </a:p>
        </p:txBody>
      </p:sp>
      <p:sp>
        <p:nvSpPr>
          <p:cNvPr id="4" name="Slide Number Placeholder 3"/>
          <p:cNvSpPr>
            <a:spLocks noGrp="1"/>
          </p:cNvSpPr>
          <p:nvPr>
            <p:ph type="sldNum" sz="quarter" idx="5"/>
          </p:nvPr>
        </p:nvSpPr>
        <p:spPr/>
        <p:txBody>
          <a:bodyPr/>
          <a:lstStyle/>
          <a:p>
            <a:fld id="{5BA7CC43-C6F6-4A82-A144-6DB260277EBE}" type="slidenum">
              <a:rPr lang="en-GB" smtClean="0"/>
              <a:t>3</a:t>
            </a:fld>
            <a:endParaRPr lang="en-GB"/>
          </a:p>
        </p:txBody>
      </p:sp>
    </p:spTree>
    <p:extLst>
      <p:ext uri="{BB962C8B-B14F-4D97-AF65-F5344CB8AC3E}">
        <p14:creationId xmlns:p14="http://schemas.microsoft.com/office/powerpoint/2010/main" val="210647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Gas flow through an orifice is very well understood. Given a few operating conditions, the mass flow can be calculated from the pressure drop across the orifice.</a:t>
            </a:r>
          </a:p>
          <a:p>
            <a:r>
              <a:rPr lang="en-GB" dirty="0"/>
              <a:t>Specifically in the case of a compressible gas, we need to know the gas properties, the local gas density (which is obtainable from measurements of temperature and absolute pressure), and the orifice geometry.</a:t>
            </a:r>
          </a:p>
          <a:p>
            <a:r>
              <a:rPr lang="en-GB" dirty="0"/>
              <a:t>The last parameter in the equation is the discharge coefficient Cd, which can be experimentally mapped for each orifice.</a:t>
            </a:r>
          </a:p>
        </p:txBody>
      </p:sp>
      <p:sp>
        <p:nvSpPr>
          <p:cNvPr id="4" name="Slide Number Placeholder 3"/>
          <p:cNvSpPr>
            <a:spLocks noGrp="1"/>
          </p:cNvSpPr>
          <p:nvPr>
            <p:ph type="sldNum" sz="quarter" idx="5"/>
          </p:nvPr>
        </p:nvSpPr>
        <p:spPr/>
        <p:txBody>
          <a:bodyPr/>
          <a:lstStyle/>
          <a:p>
            <a:fld id="{5BA7CC43-C6F6-4A82-A144-6DB260277EBE}" type="slidenum">
              <a:rPr lang="en-GB" smtClean="0"/>
              <a:t>4</a:t>
            </a:fld>
            <a:endParaRPr lang="en-GB"/>
          </a:p>
        </p:txBody>
      </p:sp>
    </p:spTree>
    <p:extLst>
      <p:ext uri="{BB962C8B-B14F-4D97-AF65-F5344CB8AC3E}">
        <p14:creationId xmlns:p14="http://schemas.microsoft.com/office/powerpoint/2010/main" val="403413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relationship remains valid for dilute aerosol flows, except that the deposition of particles on the front and back surface of the orifice affect on the long run the calibration curve.</a:t>
            </a:r>
          </a:p>
          <a:p>
            <a:endParaRPr lang="en-GB" dirty="0"/>
          </a:p>
          <a:p>
            <a:r>
              <a:rPr lang="en-GB" dirty="0"/>
              <a:t>The deposition of particles around the orifice cannot be easily accounted for, as it depends not only on the type and concentration of the aerosol used, but also on the flow rate itself.</a:t>
            </a:r>
          </a:p>
          <a:p>
            <a:r>
              <a:rPr lang="en-GB" dirty="0"/>
              <a:t>At high flow rates the particles impacting the orifice have large momentum, which causes them to bounce off the surface, or to remove particles which have already deposited.</a:t>
            </a:r>
          </a:p>
          <a:p>
            <a:r>
              <a:rPr lang="en-GB" dirty="0"/>
              <a:t>This sort of “self-cleaning” cannot happen however as the flow rate is lowered, and we therefore see the discharge coefficient dropping over time at a rate which depends on the gas flowrate. </a:t>
            </a:r>
          </a:p>
          <a:p>
            <a:endParaRPr lang="en-GB" dirty="0"/>
          </a:p>
          <a:p>
            <a:r>
              <a:rPr lang="en-GB" dirty="0"/>
              <a:t>To extend the principle of pressure drop through an orifice to measure aerosol flow rate, we therefore rely on being able to restore and guarantee the accuracy of the orifice calibration curve over time.</a:t>
            </a:r>
          </a:p>
          <a:p>
            <a:endParaRPr lang="en-GB" dirty="0"/>
          </a:p>
        </p:txBody>
      </p:sp>
      <p:sp>
        <p:nvSpPr>
          <p:cNvPr id="4" name="Slide Number Placeholder 3"/>
          <p:cNvSpPr>
            <a:spLocks noGrp="1"/>
          </p:cNvSpPr>
          <p:nvPr>
            <p:ph type="sldNum" sz="quarter" idx="5"/>
          </p:nvPr>
        </p:nvSpPr>
        <p:spPr/>
        <p:txBody>
          <a:bodyPr/>
          <a:lstStyle/>
          <a:p>
            <a:fld id="{5BA7CC43-C6F6-4A82-A144-6DB260277EBE}" type="slidenum">
              <a:rPr lang="en-GB" smtClean="0"/>
              <a:t>5</a:t>
            </a:fld>
            <a:endParaRPr lang="en-GB"/>
          </a:p>
        </p:txBody>
      </p:sp>
    </p:spTree>
    <p:extLst>
      <p:ext uri="{BB962C8B-B14F-4D97-AF65-F5344CB8AC3E}">
        <p14:creationId xmlns:p14="http://schemas.microsoft.com/office/powerpoint/2010/main" val="305368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have achieved in our new AF10 instrument, which can withstand all kinds of aerosols and guarantees continued accuracy over long measurement times. This is possible thanks to an integrated cleaning brush which reliably cleans the orifice, while causing minimal flow disruption.</a:t>
            </a:r>
          </a:p>
          <a:p>
            <a:endParaRPr lang="en-GB" dirty="0"/>
          </a:p>
          <a:p>
            <a:r>
              <a:rPr lang="en-GB" dirty="0"/>
              <a:t>A set of 4 user-changeable orifices of different sizes allow flow measurements across a wide range of flows, spanning from 0.1 to 10 lpm.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multiple orifice solution also gives users the possibility of reducing the pressure drop in the AF10, such that accurate measurements are achieved, </a:t>
            </a:r>
            <a:r>
              <a:rPr lang="en-GB" sz="1800" dirty="0">
                <a:effectLst/>
                <a:latin typeface="Calibri" panose="020F0502020204030204" pitchFamily="34" charset="0"/>
                <a:ea typeface="Times New Roman" panose="02020603050405020304" pitchFamily="18" charset="0"/>
              </a:rPr>
              <a:t>without creating such a high pressure drop that downstream instruments (for example a CPC) are unable to operate correctly.</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BA7CC43-C6F6-4A82-A144-6DB260277EBE}" type="slidenum">
              <a:rPr lang="en-GB" smtClean="0"/>
              <a:t>6</a:t>
            </a:fld>
            <a:endParaRPr lang="en-GB"/>
          </a:p>
        </p:txBody>
      </p:sp>
    </p:spTree>
    <p:extLst>
      <p:ext uri="{BB962C8B-B14F-4D97-AF65-F5344CB8AC3E}">
        <p14:creationId xmlns:p14="http://schemas.microsoft.com/office/powerpoint/2010/main" val="32592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said this, I would like to thank you for your attention and to thank the organisers again for setting up this Symposium. If you have further questions about the AF10 or any of our instruments, I invite you to visit our booth where you can find more information from our website or talk to myself or my colleagues.</a:t>
            </a:r>
          </a:p>
          <a:p>
            <a:endParaRPr lang="en-GB"/>
          </a:p>
          <a:p>
            <a:r>
              <a:rPr lang="en-GB"/>
              <a:t>I </a:t>
            </a:r>
            <a:r>
              <a:rPr lang="en-GB" dirty="0"/>
              <a:t>hope you enjoy the next session of conference presentations.</a:t>
            </a:r>
          </a:p>
        </p:txBody>
      </p:sp>
      <p:sp>
        <p:nvSpPr>
          <p:cNvPr id="4" name="Slide Number Placeholder 3"/>
          <p:cNvSpPr>
            <a:spLocks noGrp="1"/>
          </p:cNvSpPr>
          <p:nvPr>
            <p:ph type="sldNum" sz="quarter" idx="5"/>
          </p:nvPr>
        </p:nvSpPr>
        <p:spPr/>
        <p:txBody>
          <a:bodyPr/>
          <a:lstStyle/>
          <a:p>
            <a:fld id="{5BA7CC43-C6F6-4A82-A144-6DB260277EBE}" type="slidenum">
              <a:rPr lang="en-GB" smtClean="0"/>
              <a:t>7</a:t>
            </a:fld>
            <a:endParaRPr lang="en-GB"/>
          </a:p>
        </p:txBody>
      </p:sp>
    </p:spTree>
    <p:extLst>
      <p:ext uri="{BB962C8B-B14F-4D97-AF65-F5344CB8AC3E}">
        <p14:creationId xmlns:p14="http://schemas.microsoft.com/office/powerpoint/2010/main" val="3359351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Freeform 5">
            <a:extLst>
              <a:ext uri="{FF2B5EF4-FFF2-40B4-BE49-F238E27FC236}">
                <a16:creationId xmlns:a16="http://schemas.microsoft.com/office/drawing/2014/main" id="{10D065D1-9F4C-4E17-A35B-99831E1C381F}"/>
              </a:ext>
            </a:extLst>
          </p:cNvPr>
          <p:cNvSpPr>
            <a:spLocks noEditPoints="1"/>
          </p:cNvSpPr>
          <p:nvPr userDrawn="1"/>
        </p:nvSpPr>
        <p:spPr bwMode="auto">
          <a:xfrm>
            <a:off x="451610" y="1"/>
            <a:ext cx="10518015" cy="6099666"/>
          </a:xfrm>
          <a:custGeom>
            <a:avLst/>
            <a:gdLst>
              <a:gd name="T0" fmla="*/ 4708 w 11039"/>
              <a:gd name="T1" fmla="*/ 0 h 6405"/>
              <a:gd name="T2" fmla="*/ 4708 w 11039"/>
              <a:gd name="T3" fmla="*/ 0 h 6405"/>
              <a:gd name="T4" fmla="*/ 827 w 11039"/>
              <a:gd name="T5" fmla="*/ 5291 h 6405"/>
              <a:gd name="T6" fmla="*/ 11039 w 11039"/>
              <a:gd name="T7" fmla="*/ 5291 h 6405"/>
              <a:gd name="T8" fmla="*/ 11039 w 11039"/>
              <a:gd name="T9" fmla="*/ 0 h 6405"/>
              <a:gd name="T10" fmla="*/ 4708 w 11039"/>
              <a:gd name="T11" fmla="*/ 0 h 6405"/>
              <a:gd name="T12" fmla="*/ 4708 w 11039"/>
              <a:gd name="T13" fmla="*/ 0 h 6405"/>
              <a:gd name="T14" fmla="*/ 0 w 11039"/>
              <a:gd name="T15" fmla="*/ 5291 h 6405"/>
              <a:gd name="T16" fmla="*/ 0 w 11039"/>
              <a:gd name="T17" fmla="*/ 5291 h 6405"/>
              <a:gd name="T18" fmla="*/ 827 w 11039"/>
              <a:gd name="T19" fmla="*/ 5291 h 6405"/>
              <a:gd name="T20" fmla="*/ 13 w 11039"/>
              <a:gd name="T21" fmla="*/ 6405 h 6405"/>
              <a:gd name="T22" fmla="*/ 0 w 11039"/>
              <a:gd name="T23" fmla="*/ 5291 h 6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39" h="6405">
                <a:moveTo>
                  <a:pt x="4708" y="0"/>
                </a:moveTo>
                <a:lnTo>
                  <a:pt x="4708" y="0"/>
                </a:lnTo>
                <a:lnTo>
                  <a:pt x="827" y="5291"/>
                </a:lnTo>
                <a:lnTo>
                  <a:pt x="11039" y="5291"/>
                </a:lnTo>
                <a:lnTo>
                  <a:pt x="11039" y="0"/>
                </a:lnTo>
                <a:lnTo>
                  <a:pt x="4708" y="0"/>
                </a:lnTo>
                <a:lnTo>
                  <a:pt x="4708" y="0"/>
                </a:lnTo>
                <a:close/>
                <a:moveTo>
                  <a:pt x="0" y="5291"/>
                </a:moveTo>
                <a:lnTo>
                  <a:pt x="0" y="5291"/>
                </a:lnTo>
                <a:lnTo>
                  <a:pt x="827" y="5291"/>
                </a:lnTo>
                <a:lnTo>
                  <a:pt x="13" y="6405"/>
                </a:lnTo>
                <a:lnTo>
                  <a:pt x="0" y="5291"/>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GB"/>
          </a:p>
        </p:txBody>
      </p:sp>
      <p:sp>
        <p:nvSpPr>
          <p:cNvPr id="12" name="Freeform 10">
            <a:extLst>
              <a:ext uri="{FF2B5EF4-FFF2-40B4-BE49-F238E27FC236}">
                <a16:creationId xmlns:a16="http://schemas.microsoft.com/office/drawing/2014/main" id="{28CC8B87-F676-41E0-9BE8-3E7C65B212FB}"/>
              </a:ext>
            </a:extLst>
          </p:cNvPr>
          <p:cNvSpPr>
            <a:spLocks noChangeAspect="1" noEditPoints="1"/>
          </p:cNvSpPr>
          <p:nvPr userDrawn="1"/>
        </p:nvSpPr>
        <p:spPr bwMode="auto">
          <a:xfrm>
            <a:off x="404108" y="383343"/>
            <a:ext cx="3574800" cy="490093"/>
          </a:xfrm>
          <a:custGeom>
            <a:avLst/>
            <a:gdLst>
              <a:gd name="T0" fmla="*/ 2373 w 3756"/>
              <a:gd name="T1" fmla="*/ 180 h 515"/>
              <a:gd name="T2" fmla="*/ 2501 w 3756"/>
              <a:gd name="T3" fmla="*/ 429 h 515"/>
              <a:gd name="T4" fmla="*/ 2500 w 3756"/>
              <a:gd name="T5" fmla="*/ 332 h 515"/>
              <a:gd name="T6" fmla="*/ 2041 w 3756"/>
              <a:gd name="T7" fmla="*/ 318 h 515"/>
              <a:gd name="T8" fmla="*/ 2228 w 3756"/>
              <a:gd name="T9" fmla="*/ 213 h 515"/>
              <a:gd name="T10" fmla="*/ 2044 w 3756"/>
              <a:gd name="T11" fmla="*/ 458 h 515"/>
              <a:gd name="T12" fmla="*/ 2131 w 3756"/>
              <a:gd name="T13" fmla="*/ 174 h 515"/>
              <a:gd name="T14" fmla="*/ 3642 w 3756"/>
              <a:gd name="T15" fmla="*/ 174 h 515"/>
              <a:gd name="T16" fmla="*/ 3563 w 3756"/>
              <a:gd name="T17" fmla="*/ 458 h 515"/>
              <a:gd name="T18" fmla="*/ 3756 w 3756"/>
              <a:gd name="T19" fmla="*/ 458 h 515"/>
              <a:gd name="T20" fmla="*/ 3098 w 3756"/>
              <a:gd name="T21" fmla="*/ 60 h 515"/>
              <a:gd name="T22" fmla="*/ 3098 w 3756"/>
              <a:gd name="T23" fmla="*/ 60 h 515"/>
              <a:gd name="T24" fmla="*/ 2671 w 3756"/>
              <a:gd name="T25" fmla="*/ 258 h 515"/>
              <a:gd name="T26" fmla="*/ 2829 w 3756"/>
              <a:gd name="T27" fmla="*/ 228 h 515"/>
              <a:gd name="T28" fmla="*/ 2712 w 3756"/>
              <a:gd name="T29" fmla="*/ 345 h 515"/>
              <a:gd name="T30" fmla="*/ 2592 w 3756"/>
              <a:gd name="T31" fmla="*/ 397 h 515"/>
              <a:gd name="T32" fmla="*/ 2833 w 3756"/>
              <a:gd name="T33" fmla="*/ 373 h 515"/>
              <a:gd name="T34" fmla="*/ 1724 w 3756"/>
              <a:gd name="T35" fmla="*/ 220 h 515"/>
              <a:gd name="T36" fmla="*/ 1493 w 3756"/>
              <a:gd name="T37" fmla="*/ 458 h 515"/>
              <a:gd name="T38" fmla="*/ 1679 w 3756"/>
              <a:gd name="T39" fmla="*/ 293 h 515"/>
              <a:gd name="T40" fmla="*/ 1865 w 3756"/>
              <a:gd name="T41" fmla="*/ 296 h 515"/>
              <a:gd name="T42" fmla="*/ 1816 w 3756"/>
              <a:gd name="T43" fmla="*/ 174 h 515"/>
              <a:gd name="T44" fmla="*/ 2901 w 3756"/>
              <a:gd name="T45" fmla="*/ 180 h 515"/>
              <a:gd name="T46" fmla="*/ 2924 w 3756"/>
              <a:gd name="T47" fmla="*/ 433 h 515"/>
              <a:gd name="T48" fmla="*/ 2966 w 3756"/>
              <a:gd name="T49" fmla="*/ 343 h 515"/>
              <a:gd name="T50" fmla="*/ 2966 w 3756"/>
              <a:gd name="T51" fmla="*/ 81 h 515"/>
              <a:gd name="T52" fmla="*/ 3131 w 3756"/>
              <a:gd name="T53" fmla="*/ 180 h 515"/>
              <a:gd name="T54" fmla="*/ 66 w 3756"/>
              <a:gd name="T55" fmla="*/ 257 h 515"/>
              <a:gd name="T56" fmla="*/ 0 w 3756"/>
              <a:gd name="T57" fmla="*/ 257 h 515"/>
              <a:gd name="T58" fmla="*/ 257 w 3756"/>
              <a:gd name="T59" fmla="*/ 448 h 515"/>
              <a:gd name="T60" fmla="*/ 433 w 3756"/>
              <a:gd name="T61" fmla="*/ 429 h 515"/>
              <a:gd name="T62" fmla="*/ 271 w 3756"/>
              <a:gd name="T63" fmla="*/ 122 h 515"/>
              <a:gd name="T64" fmla="*/ 155 w 3756"/>
              <a:gd name="T65" fmla="*/ 281 h 515"/>
              <a:gd name="T66" fmla="*/ 244 w 3756"/>
              <a:gd name="T67" fmla="*/ 393 h 515"/>
              <a:gd name="T68" fmla="*/ 245 w 3756"/>
              <a:gd name="T69" fmla="*/ 231 h 515"/>
              <a:gd name="T70" fmla="*/ 3234 w 3756"/>
              <a:gd name="T71" fmla="*/ 319 h 515"/>
              <a:gd name="T72" fmla="*/ 3416 w 3756"/>
              <a:gd name="T73" fmla="*/ 216 h 515"/>
              <a:gd name="T74" fmla="*/ 3212 w 3756"/>
              <a:gd name="T75" fmla="*/ 421 h 515"/>
              <a:gd name="T76" fmla="*/ 3416 w 3756"/>
              <a:gd name="T77" fmla="*/ 216 h 515"/>
              <a:gd name="T78" fmla="*/ 433 w 3756"/>
              <a:gd name="T79" fmla="*/ 85 h 515"/>
              <a:gd name="T80" fmla="*/ 939 w 3756"/>
              <a:gd name="T81" fmla="*/ 398 h 515"/>
              <a:gd name="T82" fmla="*/ 1062 w 3756"/>
              <a:gd name="T83" fmla="*/ 190 h 515"/>
              <a:gd name="T84" fmla="*/ 793 w 3756"/>
              <a:gd name="T85" fmla="*/ 109 h 515"/>
              <a:gd name="T86" fmla="*/ 1125 w 3756"/>
              <a:gd name="T87" fmla="*/ 347 h 515"/>
              <a:gd name="T88" fmla="*/ 1380 w 3756"/>
              <a:gd name="T89" fmla="*/ 318 h 515"/>
              <a:gd name="T90" fmla="*/ 1380 w 3756"/>
              <a:gd name="T91" fmla="*/ 318 h 515"/>
              <a:gd name="T92" fmla="*/ 1442 w 3756"/>
              <a:gd name="T93" fmla="*/ 458 h 515"/>
              <a:gd name="T94" fmla="*/ 1151 w 3756"/>
              <a:gd name="T95" fmla="*/ 319 h 515"/>
              <a:gd name="T96" fmla="*/ 1377 w 3756"/>
              <a:gd name="T97" fmla="*/ 180 h 515"/>
              <a:gd name="T98" fmla="*/ 505 w 3756"/>
              <a:gd name="T99" fmla="*/ 192 h 515"/>
              <a:gd name="T100" fmla="*/ 470 w 3756"/>
              <a:gd name="T101" fmla="*/ 35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56" h="515">
                <a:moveTo>
                  <a:pt x="2500" y="332"/>
                </a:moveTo>
                <a:lnTo>
                  <a:pt x="2500" y="332"/>
                </a:lnTo>
                <a:cubicBezTo>
                  <a:pt x="2500" y="375"/>
                  <a:pt x="2474" y="406"/>
                  <a:pt x="2435" y="406"/>
                </a:cubicBezTo>
                <a:cubicBezTo>
                  <a:pt x="2395" y="406"/>
                  <a:pt x="2373" y="381"/>
                  <a:pt x="2373" y="336"/>
                </a:cubicBezTo>
                <a:lnTo>
                  <a:pt x="2373" y="180"/>
                </a:lnTo>
                <a:lnTo>
                  <a:pt x="2307" y="180"/>
                </a:lnTo>
                <a:lnTo>
                  <a:pt x="2307" y="341"/>
                </a:lnTo>
                <a:cubicBezTo>
                  <a:pt x="2307" y="379"/>
                  <a:pt x="2317" y="410"/>
                  <a:pt x="2337" y="431"/>
                </a:cubicBezTo>
                <a:cubicBezTo>
                  <a:pt x="2357" y="452"/>
                  <a:pt x="2385" y="463"/>
                  <a:pt x="2422" y="463"/>
                </a:cubicBezTo>
                <a:cubicBezTo>
                  <a:pt x="2453" y="463"/>
                  <a:pt x="2481" y="451"/>
                  <a:pt x="2501" y="429"/>
                </a:cubicBezTo>
                <a:lnTo>
                  <a:pt x="2501" y="458"/>
                </a:lnTo>
                <a:lnTo>
                  <a:pt x="2565" y="458"/>
                </a:lnTo>
                <a:lnTo>
                  <a:pt x="2565" y="180"/>
                </a:lnTo>
                <a:lnTo>
                  <a:pt x="2500" y="180"/>
                </a:lnTo>
                <a:lnTo>
                  <a:pt x="2500" y="332"/>
                </a:lnTo>
                <a:lnTo>
                  <a:pt x="2500" y="332"/>
                </a:lnTo>
                <a:close/>
                <a:moveTo>
                  <a:pt x="2205" y="318"/>
                </a:moveTo>
                <a:lnTo>
                  <a:pt x="2205" y="318"/>
                </a:lnTo>
                <a:cubicBezTo>
                  <a:pt x="2205" y="271"/>
                  <a:pt x="2169" y="234"/>
                  <a:pt x="2123" y="234"/>
                </a:cubicBezTo>
                <a:cubicBezTo>
                  <a:pt x="2077" y="234"/>
                  <a:pt x="2041" y="271"/>
                  <a:pt x="2041" y="318"/>
                </a:cubicBezTo>
                <a:cubicBezTo>
                  <a:pt x="2041" y="366"/>
                  <a:pt x="2077" y="403"/>
                  <a:pt x="2123" y="403"/>
                </a:cubicBezTo>
                <a:cubicBezTo>
                  <a:pt x="2169" y="403"/>
                  <a:pt x="2205" y="366"/>
                  <a:pt x="2205" y="318"/>
                </a:cubicBezTo>
                <a:lnTo>
                  <a:pt x="2205" y="318"/>
                </a:lnTo>
                <a:close/>
                <a:moveTo>
                  <a:pt x="2228" y="213"/>
                </a:moveTo>
                <a:lnTo>
                  <a:pt x="2228" y="213"/>
                </a:lnTo>
                <a:cubicBezTo>
                  <a:pt x="2255" y="240"/>
                  <a:pt x="2270" y="277"/>
                  <a:pt x="2270" y="319"/>
                </a:cubicBezTo>
                <a:cubicBezTo>
                  <a:pt x="2270" y="360"/>
                  <a:pt x="2254" y="397"/>
                  <a:pt x="2227" y="424"/>
                </a:cubicBezTo>
                <a:cubicBezTo>
                  <a:pt x="2202" y="449"/>
                  <a:pt x="2167" y="463"/>
                  <a:pt x="2131" y="463"/>
                </a:cubicBezTo>
                <a:cubicBezTo>
                  <a:pt x="2097" y="463"/>
                  <a:pt x="2065" y="450"/>
                  <a:pt x="2044" y="427"/>
                </a:cubicBezTo>
                <a:lnTo>
                  <a:pt x="2044" y="458"/>
                </a:lnTo>
                <a:lnTo>
                  <a:pt x="1980" y="458"/>
                </a:lnTo>
                <a:lnTo>
                  <a:pt x="1980" y="55"/>
                </a:lnTo>
                <a:lnTo>
                  <a:pt x="2044" y="55"/>
                </a:lnTo>
                <a:lnTo>
                  <a:pt x="2044" y="210"/>
                </a:lnTo>
                <a:cubicBezTo>
                  <a:pt x="2066" y="188"/>
                  <a:pt x="2097" y="174"/>
                  <a:pt x="2131" y="174"/>
                </a:cubicBezTo>
                <a:cubicBezTo>
                  <a:pt x="2168" y="174"/>
                  <a:pt x="2202" y="188"/>
                  <a:pt x="2228" y="213"/>
                </a:cubicBezTo>
                <a:lnTo>
                  <a:pt x="2228" y="213"/>
                </a:lnTo>
                <a:close/>
                <a:moveTo>
                  <a:pt x="3726" y="207"/>
                </a:moveTo>
                <a:lnTo>
                  <a:pt x="3726" y="207"/>
                </a:lnTo>
                <a:cubicBezTo>
                  <a:pt x="3706" y="186"/>
                  <a:pt x="3677" y="174"/>
                  <a:pt x="3642" y="174"/>
                </a:cubicBezTo>
                <a:cubicBezTo>
                  <a:pt x="3610" y="174"/>
                  <a:pt x="3582" y="186"/>
                  <a:pt x="3562" y="209"/>
                </a:cubicBezTo>
                <a:lnTo>
                  <a:pt x="3562" y="180"/>
                </a:lnTo>
                <a:lnTo>
                  <a:pt x="3498" y="180"/>
                </a:lnTo>
                <a:lnTo>
                  <a:pt x="3498" y="458"/>
                </a:lnTo>
                <a:lnTo>
                  <a:pt x="3563" y="458"/>
                </a:lnTo>
                <a:lnTo>
                  <a:pt x="3563" y="305"/>
                </a:lnTo>
                <a:cubicBezTo>
                  <a:pt x="3563" y="261"/>
                  <a:pt x="3589" y="232"/>
                  <a:pt x="3628" y="232"/>
                </a:cubicBezTo>
                <a:cubicBezTo>
                  <a:pt x="3668" y="232"/>
                  <a:pt x="3690" y="256"/>
                  <a:pt x="3690" y="301"/>
                </a:cubicBezTo>
                <a:lnTo>
                  <a:pt x="3690" y="458"/>
                </a:lnTo>
                <a:lnTo>
                  <a:pt x="3756" y="458"/>
                </a:lnTo>
                <a:lnTo>
                  <a:pt x="3756" y="296"/>
                </a:lnTo>
                <a:cubicBezTo>
                  <a:pt x="3756" y="259"/>
                  <a:pt x="3746" y="228"/>
                  <a:pt x="3726" y="207"/>
                </a:cubicBezTo>
                <a:lnTo>
                  <a:pt x="3726" y="207"/>
                </a:lnTo>
                <a:close/>
                <a:moveTo>
                  <a:pt x="3098" y="60"/>
                </a:moveTo>
                <a:lnTo>
                  <a:pt x="3098" y="60"/>
                </a:lnTo>
                <a:cubicBezTo>
                  <a:pt x="3073" y="60"/>
                  <a:pt x="3055" y="78"/>
                  <a:pt x="3055" y="102"/>
                </a:cubicBezTo>
                <a:cubicBezTo>
                  <a:pt x="3055" y="127"/>
                  <a:pt x="3073" y="145"/>
                  <a:pt x="3098" y="145"/>
                </a:cubicBezTo>
                <a:cubicBezTo>
                  <a:pt x="3122" y="145"/>
                  <a:pt x="3140" y="127"/>
                  <a:pt x="3140" y="102"/>
                </a:cubicBezTo>
                <a:cubicBezTo>
                  <a:pt x="3140" y="78"/>
                  <a:pt x="3122" y="60"/>
                  <a:pt x="3098" y="60"/>
                </a:cubicBezTo>
                <a:lnTo>
                  <a:pt x="3098" y="60"/>
                </a:lnTo>
                <a:close/>
                <a:moveTo>
                  <a:pt x="2800" y="312"/>
                </a:moveTo>
                <a:lnTo>
                  <a:pt x="2800" y="312"/>
                </a:lnTo>
                <a:cubicBezTo>
                  <a:pt x="2781" y="299"/>
                  <a:pt x="2757" y="293"/>
                  <a:pt x="2733" y="288"/>
                </a:cubicBezTo>
                <a:lnTo>
                  <a:pt x="2728" y="287"/>
                </a:lnTo>
                <a:cubicBezTo>
                  <a:pt x="2689" y="278"/>
                  <a:pt x="2671" y="273"/>
                  <a:pt x="2671" y="258"/>
                </a:cubicBezTo>
                <a:cubicBezTo>
                  <a:pt x="2671" y="240"/>
                  <a:pt x="2688" y="229"/>
                  <a:pt x="2715" y="229"/>
                </a:cubicBezTo>
                <a:cubicBezTo>
                  <a:pt x="2741" y="229"/>
                  <a:pt x="2761" y="239"/>
                  <a:pt x="2774" y="258"/>
                </a:cubicBezTo>
                <a:lnTo>
                  <a:pt x="2776" y="261"/>
                </a:lnTo>
                <a:lnTo>
                  <a:pt x="2831" y="231"/>
                </a:lnTo>
                <a:lnTo>
                  <a:pt x="2829" y="228"/>
                </a:lnTo>
                <a:cubicBezTo>
                  <a:pt x="2804" y="192"/>
                  <a:pt x="2766" y="174"/>
                  <a:pt x="2715" y="174"/>
                </a:cubicBezTo>
                <a:cubicBezTo>
                  <a:pt x="2680" y="173"/>
                  <a:pt x="2650" y="184"/>
                  <a:pt x="2630" y="205"/>
                </a:cubicBezTo>
                <a:cubicBezTo>
                  <a:pt x="2614" y="220"/>
                  <a:pt x="2606" y="239"/>
                  <a:pt x="2606" y="259"/>
                </a:cubicBezTo>
                <a:cubicBezTo>
                  <a:pt x="2606" y="316"/>
                  <a:pt x="2653" y="333"/>
                  <a:pt x="2703" y="343"/>
                </a:cubicBezTo>
                <a:cubicBezTo>
                  <a:pt x="2706" y="344"/>
                  <a:pt x="2709" y="344"/>
                  <a:pt x="2712" y="345"/>
                </a:cubicBezTo>
                <a:cubicBezTo>
                  <a:pt x="2742" y="351"/>
                  <a:pt x="2768" y="357"/>
                  <a:pt x="2768" y="374"/>
                </a:cubicBezTo>
                <a:cubicBezTo>
                  <a:pt x="2768" y="396"/>
                  <a:pt x="2744" y="406"/>
                  <a:pt x="2721" y="406"/>
                </a:cubicBezTo>
                <a:cubicBezTo>
                  <a:pt x="2690" y="406"/>
                  <a:pt x="2667" y="394"/>
                  <a:pt x="2652" y="369"/>
                </a:cubicBezTo>
                <a:lnTo>
                  <a:pt x="2650" y="366"/>
                </a:lnTo>
                <a:lnTo>
                  <a:pt x="2592" y="397"/>
                </a:lnTo>
                <a:lnTo>
                  <a:pt x="2594" y="400"/>
                </a:lnTo>
                <a:cubicBezTo>
                  <a:pt x="2618" y="443"/>
                  <a:pt x="2659" y="463"/>
                  <a:pt x="2718" y="463"/>
                </a:cubicBezTo>
                <a:cubicBezTo>
                  <a:pt x="2718" y="463"/>
                  <a:pt x="2719" y="463"/>
                  <a:pt x="2719" y="463"/>
                </a:cubicBezTo>
                <a:cubicBezTo>
                  <a:pt x="2766" y="463"/>
                  <a:pt x="2793" y="446"/>
                  <a:pt x="2808" y="431"/>
                </a:cubicBezTo>
                <a:cubicBezTo>
                  <a:pt x="2824" y="415"/>
                  <a:pt x="2833" y="394"/>
                  <a:pt x="2833" y="373"/>
                </a:cubicBezTo>
                <a:cubicBezTo>
                  <a:pt x="2833" y="346"/>
                  <a:pt x="2822" y="326"/>
                  <a:pt x="2800" y="312"/>
                </a:cubicBezTo>
                <a:lnTo>
                  <a:pt x="2800" y="312"/>
                </a:lnTo>
                <a:close/>
                <a:moveTo>
                  <a:pt x="1816" y="174"/>
                </a:moveTo>
                <a:lnTo>
                  <a:pt x="1816" y="174"/>
                </a:lnTo>
                <a:cubicBezTo>
                  <a:pt x="1777" y="174"/>
                  <a:pt x="1744" y="191"/>
                  <a:pt x="1724" y="220"/>
                </a:cubicBezTo>
                <a:cubicBezTo>
                  <a:pt x="1706" y="190"/>
                  <a:pt x="1675" y="174"/>
                  <a:pt x="1634" y="174"/>
                </a:cubicBezTo>
                <a:cubicBezTo>
                  <a:pt x="1603" y="174"/>
                  <a:pt x="1576" y="185"/>
                  <a:pt x="1558" y="206"/>
                </a:cubicBezTo>
                <a:lnTo>
                  <a:pt x="1558" y="180"/>
                </a:lnTo>
                <a:lnTo>
                  <a:pt x="1493" y="180"/>
                </a:lnTo>
                <a:lnTo>
                  <a:pt x="1493" y="458"/>
                </a:lnTo>
                <a:lnTo>
                  <a:pt x="1558" y="458"/>
                </a:lnTo>
                <a:lnTo>
                  <a:pt x="1558" y="304"/>
                </a:lnTo>
                <a:cubicBezTo>
                  <a:pt x="1558" y="281"/>
                  <a:pt x="1565" y="262"/>
                  <a:pt x="1576" y="250"/>
                </a:cubicBezTo>
                <a:cubicBezTo>
                  <a:pt x="1587" y="238"/>
                  <a:pt x="1603" y="232"/>
                  <a:pt x="1621" y="232"/>
                </a:cubicBezTo>
                <a:cubicBezTo>
                  <a:pt x="1657" y="232"/>
                  <a:pt x="1679" y="255"/>
                  <a:pt x="1679" y="293"/>
                </a:cubicBezTo>
                <a:lnTo>
                  <a:pt x="1679" y="458"/>
                </a:lnTo>
                <a:lnTo>
                  <a:pt x="1745" y="458"/>
                </a:lnTo>
                <a:lnTo>
                  <a:pt x="1745" y="301"/>
                </a:lnTo>
                <a:cubicBezTo>
                  <a:pt x="1745" y="258"/>
                  <a:pt x="1768" y="232"/>
                  <a:pt x="1806" y="232"/>
                </a:cubicBezTo>
                <a:cubicBezTo>
                  <a:pt x="1843" y="232"/>
                  <a:pt x="1865" y="256"/>
                  <a:pt x="1865" y="296"/>
                </a:cubicBezTo>
                <a:lnTo>
                  <a:pt x="1865" y="458"/>
                </a:lnTo>
                <a:lnTo>
                  <a:pt x="1931" y="458"/>
                </a:lnTo>
                <a:lnTo>
                  <a:pt x="1931" y="292"/>
                </a:lnTo>
                <a:cubicBezTo>
                  <a:pt x="1931" y="256"/>
                  <a:pt x="1921" y="226"/>
                  <a:pt x="1902" y="206"/>
                </a:cubicBezTo>
                <a:cubicBezTo>
                  <a:pt x="1882" y="185"/>
                  <a:pt x="1853" y="174"/>
                  <a:pt x="1816" y="174"/>
                </a:cubicBezTo>
                <a:lnTo>
                  <a:pt x="1816" y="174"/>
                </a:lnTo>
                <a:close/>
                <a:moveTo>
                  <a:pt x="2966" y="81"/>
                </a:moveTo>
                <a:lnTo>
                  <a:pt x="2966" y="81"/>
                </a:lnTo>
                <a:lnTo>
                  <a:pt x="2901" y="117"/>
                </a:lnTo>
                <a:lnTo>
                  <a:pt x="2901" y="180"/>
                </a:lnTo>
                <a:lnTo>
                  <a:pt x="2854" y="180"/>
                </a:lnTo>
                <a:lnTo>
                  <a:pt x="2854" y="239"/>
                </a:lnTo>
                <a:lnTo>
                  <a:pt x="2901" y="239"/>
                </a:lnTo>
                <a:lnTo>
                  <a:pt x="2901" y="344"/>
                </a:lnTo>
                <a:cubicBezTo>
                  <a:pt x="2901" y="389"/>
                  <a:pt x="2908" y="416"/>
                  <a:pt x="2924" y="433"/>
                </a:cubicBezTo>
                <a:cubicBezTo>
                  <a:pt x="2941" y="451"/>
                  <a:pt x="2967" y="458"/>
                  <a:pt x="3012" y="458"/>
                </a:cubicBezTo>
                <a:lnTo>
                  <a:pt x="3024" y="458"/>
                </a:lnTo>
                <a:lnTo>
                  <a:pt x="3024" y="396"/>
                </a:lnTo>
                <a:lnTo>
                  <a:pt x="3020" y="396"/>
                </a:lnTo>
                <a:cubicBezTo>
                  <a:pt x="2972" y="396"/>
                  <a:pt x="2966" y="390"/>
                  <a:pt x="2966" y="343"/>
                </a:cubicBezTo>
                <a:lnTo>
                  <a:pt x="2966" y="239"/>
                </a:lnTo>
                <a:lnTo>
                  <a:pt x="3024" y="239"/>
                </a:lnTo>
                <a:lnTo>
                  <a:pt x="3024" y="180"/>
                </a:lnTo>
                <a:lnTo>
                  <a:pt x="2966" y="180"/>
                </a:lnTo>
                <a:lnTo>
                  <a:pt x="2966" y="81"/>
                </a:lnTo>
                <a:lnTo>
                  <a:pt x="2966" y="81"/>
                </a:lnTo>
                <a:close/>
                <a:moveTo>
                  <a:pt x="3065" y="458"/>
                </a:moveTo>
                <a:lnTo>
                  <a:pt x="3065" y="458"/>
                </a:lnTo>
                <a:lnTo>
                  <a:pt x="3131" y="458"/>
                </a:lnTo>
                <a:lnTo>
                  <a:pt x="3131" y="180"/>
                </a:lnTo>
                <a:lnTo>
                  <a:pt x="3065" y="180"/>
                </a:lnTo>
                <a:lnTo>
                  <a:pt x="3065" y="458"/>
                </a:lnTo>
                <a:close/>
                <a:moveTo>
                  <a:pt x="257" y="448"/>
                </a:moveTo>
                <a:lnTo>
                  <a:pt x="257" y="448"/>
                </a:lnTo>
                <a:cubicBezTo>
                  <a:pt x="152" y="448"/>
                  <a:pt x="66" y="362"/>
                  <a:pt x="66" y="257"/>
                </a:cubicBezTo>
                <a:cubicBezTo>
                  <a:pt x="66" y="152"/>
                  <a:pt x="152" y="66"/>
                  <a:pt x="257" y="66"/>
                </a:cubicBezTo>
                <a:cubicBezTo>
                  <a:pt x="270" y="66"/>
                  <a:pt x="283" y="68"/>
                  <a:pt x="296" y="70"/>
                </a:cubicBezTo>
                <a:lnTo>
                  <a:pt x="338" y="13"/>
                </a:lnTo>
                <a:cubicBezTo>
                  <a:pt x="313" y="4"/>
                  <a:pt x="285" y="0"/>
                  <a:pt x="257" y="0"/>
                </a:cubicBezTo>
                <a:cubicBezTo>
                  <a:pt x="115" y="0"/>
                  <a:pt x="0" y="115"/>
                  <a:pt x="0" y="257"/>
                </a:cubicBezTo>
                <a:cubicBezTo>
                  <a:pt x="0" y="399"/>
                  <a:pt x="115" y="515"/>
                  <a:pt x="257" y="515"/>
                </a:cubicBezTo>
                <a:cubicBezTo>
                  <a:pt x="285" y="515"/>
                  <a:pt x="312" y="510"/>
                  <a:pt x="337" y="502"/>
                </a:cubicBezTo>
                <a:lnTo>
                  <a:pt x="295" y="444"/>
                </a:lnTo>
                <a:cubicBezTo>
                  <a:pt x="283" y="446"/>
                  <a:pt x="270" y="448"/>
                  <a:pt x="257" y="448"/>
                </a:cubicBezTo>
                <a:lnTo>
                  <a:pt x="257" y="448"/>
                </a:lnTo>
                <a:close/>
                <a:moveTo>
                  <a:pt x="398" y="394"/>
                </a:moveTo>
                <a:lnTo>
                  <a:pt x="398" y="394"/>
                </a:lnTo>
                <a:cubicBezTo>
                  <a:pt x="378" y="394"/>
                  <a:pt x="363" y="410"/>
                  <a:pt x="363" y="429"/>
                </a:cubicBezTo>
                <a:cubicBezTo>
                  <a:pt x="363" y="449"/>
                  <a:pt x="378" y="464"/>
                  <a:pt x="398" y="464"/>
                </a:cubicBezTo>
                <a:cubicBezTo>
                  <a:pt x="417" y="464"/>
                  <a:pt x="433" y="449"/>
                  <a:pt x="433" y="429"/>
                </a:cubicBezTo>
                <a:cubicBezTo>
                  <a:pt x="433" y="410"/>
                  <a:pt x="417" y="394"/>
                  <a:pt x="398" y="394"/>
                </a:cubicBezTo>
                <a:lnTo>
                  <a:pt x="398" y="394"/>
                </a:lnTo>
                <a:close/>
                <a:moveTo>
                  <a:pt x="245" y="231"/>
                </a:moveTo>
                <a:lnTo>
                  <a:pt x="245" y="231"/>
                </a:lnTo>
                <a:lnTo>
                  <a:pt x="271" y="122"/>
                </a:lnTo>
                <a:cubicBezTo>
                  <a:pt x="271" y="122"/>
                  <a:pt x="271" y="121"/>
                  <a:pt x="271" y="121"/>
                </a:cubicBezTo>
                <a:cubicBezTo>
                  <a:pt x="270" y="121"/>
                  <a:pt x="270" y="121"/>
                  <a:pt x="269" y="121"/>
                </a:cubicBezTo>
                <a:lnTo>
                  <a:pt x="154" y="280"/>
                </a:lnTo>
                <a:cubicBezTo>
                  <a:pt x="154" y="280"/>
                  <a:pt x="154" y="280"/>
                  <a:pt x="154" y="281"/>
                </a:cubicBezTo>
                <a:cubicBezTo>
                  <a:pt x="154" y="281"/>
                  <a:pt x="154" y="281"/>
                  <a:pt x="155" y="281"/>
                </a:cubicBezTo>
                <a:lnTo>
                  <a:pt x="269" y="281"/>
                </a:lnTo>
                <a:lnTo>
                  <a:pt x="243" y="392"/>
                </a:lnTo>
                <a:cubicBezTo>
                  <a:pt x="242" y="393"/>
                  <a:pt x="243" y="393"/>
                  <a:pt x="243" y="393"/>
                </a:cubicBezTo>
                <a:cubicBezTo>
                  <a:pt x="243" y="393"/>
                  <a:pt x="243" y="393"/>
                  <a:pt x="243" y="393"/>
                </a:cubicBezTo>
                <a:cubicBezTo>
                  <a:pt x="244" y="393"/>
                  <a:pt x="244" y="393"/>
                  <a:pt x="244" y="393"/>
                </a:cubicBezTo>
                <a:lnTo>
                  <a:pt x="360" y="233"/>
                </a:lnTo>
                <a:cubicBezTo>
                  <a:pt x="360" y="232"/>
                  <a:pt x="360" y="232"/>
                  <a:pt x="360" y="232"/>
                </a:cubicBezTo>
                <a:cubicBezTo>
                  <a:pt x="360" y="231"/>
                  <a:pt x="360" y="231"/>
                  <a:pt x="359" y="231"/>
                </a:cubicBezTo>
                <a:lnTo>
                  <a:pt x="245" y="231"/>
                </a:lnTo>
                <a:lnTo>
                  <a:pt x="245" y="231"/>
                </a:lnTo>
                <a:close/>
                <a:moveTo>
                  <a:pt x="3394" y="319"/>
                </a:moveTo>
                <a:lnTo>
                  <a:pt x="3394" y="319"/>
                </a:lnTo>
                <a:cubicBezTo>
                  <a:pt x="3394" y="273"/>
                  <a:pt x="3358" y="235"/>
                  <a:pt x="3314" y="235"/>
                </a:cubicBezTo>
                <a:cubicBezTo>
                  <a:pt x="3292" y="235"/>
                  <a:pt x="3272" y="244"/>
                  <a:pt x="3257" y="260"/>
                </a:cubicBezTo>
                <a:cubicBezTo>
                  <a:pt x="3242" y="276"/>
                  <a:pt x="3234" y="297"/>
                  <a:pt x="3234" y="319"/>
                </a:cubicBezTo>
                <a:cubicBezTo>
                  <a:pt x="3234" y="341"/>
                  <a:pt x="3242" y="362"/>
                  <a:pt x="3257" y="378"/>
                </a:cubicBezTo>
                <a:cubicBezTo>
                  <a:pt x="3272" y="394"/>
                  <a:pt x="3292" y="402"/>
                  <a:pt x="3314" y="402"/>
                </a:cubicBezTo>
                <a:cubicBezTo>
                  <a:pt x="3358" y="402"/>
                  <a:pt x="3394" y="365"/>
                  <a:pt x="3394" y="319"/>
                </a:cubicBezTo>
                <a:lnTo>
                  <a:pt x="3394" y="319"/>
                </a:lnTo>
                <a:close/>
                <a:moveTo>
                  <a:pt x="3416" y="216"/>
                </a:moveTo>
                <a:lnTo>
                  <a:pt x="3416" y="216"/>
                </a:lnTo>
                <a:cubicBezTo>
                  <a:pt x="3444" y="243"/>
                  <a:pt x="3459" y="280"/>
                  <a:pt x="3459" y="319"/>
                </a:cubicBezTo>
                <a:cubicBezTo>
                  <a:pt x="3459" y="358"/>
                  <a:pt x="3444" y="394"/>
                  <a:pt x="3416" y="421"/>
                </a:cubicBezTo>
                <a:cubicBezTo>
                  <a:pt x="3389" y="449"/>
                  <a:pt x="3353" y="463"/>
                  <a:pt x="3314" y="463"/>
                </a:cubicBezTo>
                <a:cubicBezTo>
                  <a:pt x="3275" y="463"/>
                  <a:pt x="3239" y="449"/>
                  <a:pt x="3212" y="421"/>
                </a:cubicBezTo>
                <a:cubicBezTo>
                  <a:pt x="3185" y="394"/>
                  <a:pt x="3170" y="358"/>
                  <a:pt x="3170" y="319"/>
                </a:cubicBezTo>
                <a:cubicBezTo>
                  <a:pt x="3170" y="280"/>
                  <a:pt x="3185" y="243"/>
                  <a:pt x="3212" y="216"/>
                </a:cubicBezTo>
                <a:cubicBezTo>
                  <a:pt x="3239" y="189"/>
                  <a:pt x="3275" y="174"/>
                  <a:pt x="3314" y="174"/>
                </a:cubicBezTo>
                <a:cubicBezTo>
                  <a:pt x="3353" y="174"/>
                  <a:pt x="3389" y="189"/>
                  <a:pt x="3416" y="216"/>
                </a:cubicBezTo>
                <a:lnTo>
                  <a:pt x="3416" y="216"/>
                </a:lnTo>
                <a:close/>
                <a:moveTo>
                  <a:pt x="398" y="50"/>
                </a:moveTo>
                <a:lnTo>
                  <a:pt x="398" y="50"/>
                </a:lnTo>
                <a:cubicBezTo>
                  <a:pt x="378" y="50"/>
                  <a:pt x="363" y="66"/>
                  <a:pt x="363" y="85"/>
                </a:cubicBezTo>
                <a:cubicBezTo>
                  <a:pt x="363" y="104"/>
                  <a:pt x="378" y="120"/>
                  <a:pt x="398" y="120"/>
                </a:cubicBezTo>
                <a:cubicBezTo>
                  <a:pt x="417" y="120"/>
                  <a:pt x="433" y="104"/>
                  <a:pt x="433" y="85"/>
                </a:cubicBezTo>
                <a:cubicBezTo>
                  <a:pt x="433" y="66"/>
                  <a:pt x="417" y="50"/>
                  <a:pt x="398" y="50"/>
                </a:cubicBezTo>
                <a:lnTo>
                  <a:pt x="398" y="50"/>
                </a:lnTo>
                <a:close/>
                <a:moveTo>
                  <a:pt x="1064" y="319"/>
                </a:moveTo>
                <a:lnTo>
                  <a:pt x="1064" y="319"/>
                </a:lnTo>
                <a:cubicBezTo>
                  <a:pt x="1040" y="369"/>
                  <a:pt x="995" y="398"/>
                  <a:pt x="939" y="398"/>
                </a:cubicBezTo>
                <a:cubicBezTo>
                  <a:pt x="861" y="398"/>
                  <a:pt x="799" y="336"/>
                  <a:pt x="799" y="256"/>
                </a:cubicBezTo>
                <a:cubicBezTo>
                  <a:pt x="799" y="218"/>
                  <a:pt x="813" y="182"/>
                  <a:pt x="839" y="155"/>
                </a:cubicBezTo>
                <a:cubicBezTo>
                  <a:pt x="865" y="128"/>
                  <a:pt x="901" y="113"/>
                  <a:pt x="940" y="113"/>
                </a:cubicBezTo>
                <a:cubicBezTo>
                  <a:pt x="992" y="113"/>
                  <a:pt x="1036" y="140"/>
                  <a:pt x="1061" y="186"/>
                </a:cubicBezTo>
                <a:lnTo>
                  <a:pt x="1062" y="190"/>
                </a:lnTo>
                <a:lnTo>
                  <a:pt x="1120" y="154"/>
                </a:lnTo>
                <a:lnTo>
                  <a:pt x="1118" y="151"/>
                </a:lnTo>
                <a:cubicBezTo>
                  <a:pt x="1100" y="121"/>
                  <a:pt x="1075" y="95"/>
                  <a:pt x="1044" y="77"/>
                </a:cubicBezTo>
                <a:cubicBezTo>
                  <a:pt x="1013" y="59"/>
                  <a:pt x="977" y="49"/>
                  <a:pt x="940" y="49"/>
                </a:cubicBezTo>
                <a:cubicBezTo>
                  <a:pt x="884" y="49"/>
                  <a:pt x="832" y="70"/>
                  <a:pt x="793" y="109"/>
                </a:cubicBezTo>
                <a:cubicBezTo>
                  <a:pt x="754" y="147"/>
                  <a:pt x="733" y="200"/>
                  <a:pt x="733" y="256"/>
                </a:cubicBezTo>
                <a:cubicBezTo>
                  <a:pt x="733" y="312"/>
                  <a:pt x="754" y="364"/>
                  <a:pt x="792" y="403"/>
                </a:cubicBezTo>
                <a:cubicBezTo>
                  <a:pt x="830" y="442"/>
                  <a:pt x="883" y="463"/>
                  <a:pt x="940" y="463"/>
                </a:cubicBezTo>
                <a:cubicBezTo>
                  <a:pt x="1018" y="463"/>
                  <a:pt x="1087" y="421"/>
                  <a:pt x="1124" y="350"/>
                </a:cubicBezTo>
                <a:lnTo>
                  <a:pt x="1125" y="347"/>
                </a:lnTo>
                <a:lnTo>
                  <a:pt x="1066" y="316"/>
                </a:lnTo>
                <a:lnTo>
                  <a:pt x="1064" y="319"/>
                </a:lnTo>
                <a:lnTo>
                  <a:pt x="1064" y="319"/>
                </a:lnTo>
                <a:close/>
                <a:moveTo>
                  <a:pt x="1380" y="318"/>
                </a:moveTo>
                <a:lnTo>
                  <a:pt x="1380" y="318"/>
                </a:lnTo>
                <a:cubicBezTo>
                  <a:pt x="1380" y="271"/>
                  <a:pt x="1344" y="234"/>
                  <a:pt x="1298" y="234"/>
                </a:cubicBezTo>
                <a:cubicBezTo>
                  <a:pt x="1251" y="234"/>
                  <a:pt x="1215" y="271"/>
                  <a:pt x="1215" y="318"/>
                </a:cubicBezTo>
                <a:cubicBezTo>
                  <a:pt x="1215" y="366"/>
                  <a:pt x="1251" y="403"/>
                  <a:pt x="1298" y="403"/>
                </a:cubicBezTo>
                <a:cubicBezTo>
                  <a:pt x="1320" y="403"/>
                  <a:pt x="1341" y="395"/>
                  <a:pt x="1356" y="378"/>
                </a:cubicBezTo>
                <a:cubicBezTo>
                  <a:pt x="1372" y="363"/>
                  <a:pt x="1380" y="341"/>
                  <a:pt x="1380" y="318"/>
                </a:cubicBezTo>
                <a:lnTo>
                  <a:pt x="1380" y="318"/>
                </a:lnTo>
                <a:close/>
                <a:moveTo>
                  <a:pt x="1377" y="180"/>
                </a:moveTo>
                <a:lnTo>
                  <a:pt x="1377" y="180"/>
                </a:lnTo>
                <a:lnTo>
                  <a:pt x="1442" y="180"/>
                </a:lnTo>
                <a:lnTo>
                  <a:pt x="1442" y="458"/>
                </a:lnTo>
                <a:lnTo>
                  <a:pt x="1377" y="458"/>
                </a:lnTo>
                <a:lnTo>
                  <a:pt x="1377" y="427"/>
                </a:lnTo>
                <a:cubicBezTo>
                  <a:pt x="1355" y="450"/>
                  <a:pt x="1323" y="463"/>
                  <a:pt x="1289" y="463"/>
                </a:cubicBezTo>
                <a:cubicBezTo>
                  <a:pt x="1254" y="463"/>
                  <a:pt x="1219" y="449"/>
                  <a:pt x="1194" y="424"/>
                </a:cubicBezTo>
                <a:cubicBezTo>
                  <a:pt x="1166" y="397"/>
                  <a:pt x="1151" y="360"/>
                  <a:pt x="1151" y="319"/>
                </a:cubicBezTo>
                <a:cubicBezTo>
                  <a:pt x="1151" y="277"/>
                  <a:pt x="1166" y="240"/>
                  <a:pt x="1193" y="213"/>
                </a:cubicBezTo>
                <a:cubicBezTo>
                  <a:pt x="1219" y="188"/>
                  <a:pt x="1253" y="174"/>
                  <a:pt x="1290" y="174"/>
                </a:cubicBezTo>
                <a:cubicBezTo>
                  <a:pt x="1323" y="174"/>
                  <a:pt x="1355" y="187"/>
                  <a:pt x="1377" y="209"/>
                </a:cubicBezTo>
                <a:lnTo>
                  <a:pt x="1377" y="180"/>
                </a:lnTo>
                <a:lnTo>
                  <a:pt x="1377" y="180"/>
                </a:lnTo>
                <a:close/>
                <a:moveTo>
                  <a:pt x="470" y="158"/>
                </a:moveTo>
                <a:lnTo>
                  <a:pt x="470" y="158"/>
                </a:lnTo>
                <a:cubicBezTo>
                  <a:pt x="451" y="158"/>
                  <a:pt x="435" y="173"/>
                  <a:pt x="435" y="192"/>
                </a:cubicBezTo>
                <a:cubicBezTo>
                  <a:pt x="435" y="212"/>
                  <a:pt x="451" y="227"/>
                  <a:pt x="470" y="227"/>
                </a:cubicBezTo>
                <a:cubicBezTo>
                  <a:pt x="490" y="227"/>
                  <a:pt x="505" y="212"/>
                  <a:pt x="505" y="192"/>
                </a:cubicBezTo>
                <a:cubicBezTo>
                  <a:pt x="505" y="173"/>
                  <a:pt x="490" y="158"/>
                  <a:pt x="470" y="158"/>
                </a:cubicBezTo>
                <a:lnTo>
                  <a:pt x="470" y="158"/>
                </a:lnTo>
                <a:close/>
                <a:moveTo>
                  <a:pt x="505" y="321"/>
                </a:moveTo>
                <a:lnTo>
                  <a:pt x="505" y="321"/>
                </a:lnTo>
                <a:cubicBezTo>
                  <a:pt x="505" y="340"/>
                  <a:pt x="490" y="356"/>
                  <a:pt x="470" y="356"/>
                </a:cubicBezTo>
                <a:cubicBezTo>
                  <a:pt x="451" y="356"/>
                  <a:pt x="435" y="340"/>
                  <a:pt x="435" y="321"/>
                </a:cubicBezTo>
                <a:cubicBezTo>
                  <a:pt x="435" y="302"/>
                  <a:pt x="451" y="286"/>
                  <a:pt x="470" y="286"/>
                </a:cubicBezTo>
                <a:cubicBezTo>
                  <a:pt x="490" y="286"/>
                  <a:pt x="505" y="302"/>
                  <a:pt x="505" y="32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p:cNvSpPr>
            <a:spLocks noGrp="1"/>
          </p:cNvSpPr>
          <p:nvPr userDrawn="1">
            <p:ph type="subTitle" idx="1"/>
          </p:nvPr>
        </p:nvSpPr>
        <p:spPr>
          <a:xfrm>
            <a:off x="5891830" y="2661420"/>
            <a:ext cx="4542270" cy="246158"/>
          </a:xfrm>
        </p:spPr>
        <p:txBody>
          <a:bodyPr wrap="square">
            <a:spAutoFit/>
          </a:bodyPr>
          <a:lstStyle>
            <a:lvl1pPr marL="0" indent="0" algn="l">
              <a:lnSpc>
                <a:spcPct val="108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itle 7">
            <a:extLst>
              <a:ext uri="{FF2B5EF4-FFF2-40B4-BE49-F238E27FC236}">
                <a16:creationId xmlns:a16="http://schemas.microsoft.com/office/drawing/2014/main" id="{01C6B15C-3E9D-4A8E-98FA-235CBA9C9794}"/>
              </a:ext>
            </a:extLst>
          </p:cNvPr>
          <p:cNvSpPr>
            <a:spLocks noGrp="1"/>
          </p:cNvSpPr>
          <p:nvPr userDrawn="1">
            <p:ph type="title" hasCustomPrompt="1"/>
          </p:nvPr>
        </p:nvSpPr>
        <p:spPr>
          <a:xfrm>
            <a:off x="5891830" y="992634"/>
            <a:ext cx="4542270" cy="490904"/>
          </a:xfrm>
        </p:spPr>
        <p:txBody>
          <a:bodyPr anchor="t" anchorCtr="0"/>
          <a:lstStyle>
            <a:lvl1pPr>
              <a:lnSpc>
                <a:spcPct val="110000"/>
              </a:lnSpc>
              <a:defRPr sz="2900">
                <a:solidFill>
                  <a:schemeClr val="tx1"/>
                </a:solidFill>
              </a:defRPr>
            </a:lvl1pPr>
          </a:lstStyle>
          <a:p>
            <a:r>
              <a:rPr lang="en-US" dirty="0"/>
              <a:t>Click to add title</a:t>
            </a:r>
            <a:endParaRPr lang="en-GB" dirty="0"/>
          </a:p>
        </p:txBody>
      </p:sp>
      <p:cxnSp>
        <p:nvCxnSpPr>
          <p:cNvPr id="26" name="Straight Connector 25">
            <a:extLst>
              <a:ext uri="{FF2B5EF4-FFF2-40B4-BE49-F238E27FC236}">
                <a16:creationId xmlns:a16="http://schemas.microsoft.com/office/drawing/2014/main" id="{B3E0A8BD-D3BC-47A5-80A3-F0E8E6506433}"/>
              </a:ext>
            </a:extLst>
          </p:cNvPr>
          <p:cNvCxnSpPr>
            <a:cxnSpLocks/>
          </p:cNvCxnSpPr>
          <p:nvPr userDrawn="1"/>
        </p:nvCxnSpPr>
        <p:spPr>
          <a:xfrm>
            <a:off x="5891830" y="819958"/>
            <a:ext cx="507074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9B411E1A-892D-4EF3-8478-0BA57DB8D3BC}"/>
              </a:ext>
            </a:extLst>
          </p:cNvPr>
          <p:cNvSpPr>
            <a:spLocks noGrp="1"/>
          </p:cNvSpPr>
          <p:nvPr>
            <p:ph type="body" sz="quarter" idx="10"/>
          </p:nvPr>
        </p:nvSpPr>
        <p:spPr>
          <a:xfrm>
            <a:off x="5891830" y="5114506"/>
            <a:ext cx="4542270" cy="514693"/>
          </a:xfrm>
        </p:spPr>
        <p:txBody>
          <a:bodyPr wrap="square">
            <a:spAutoFit/>
          </a:bodyPr>
          <a:lstStyle>
            <a:lvl1pPr marL="0" indent="0">
              <a:lnSpc>
                <a:spcPct val="108000"/>
              </a:lnSpc>
              <a:spcAft>
                <a:spcPts val="0"/>
              </a:spcAft>
              <a:buNone/>
              <a:defRPr sz="1600">
                <a:solidFill>
                  <a:schemeClr val="tx1"/>
                </a:solidFill>
              </a:defRPr>
            </a:lvl1pPr>
            <a:lvl2pPr marL="0" indent="0">
              <a:lnSpc>
                <a:spcPct val="100000"/>
              </a:lnSpc>
              <a:spcBef>
                <a:spcPts val="500"/>
              </a:spcBef>
              <a:spcAft>
                <a:spcPts val="0"/>
              </a:spcAft>
              <a:buNone/>
              <a:defRPr sz="1200">
                <a:solidFill>
                  <a:schemeClr val="tx1"/>
                </a:solidFill>
              </a:defRPr>
            </a:lvl2pPr>
          </a:lstStyle>
          <a:p>
            <a:pPr lvl="0"/>
            <a:r>
              <a:rPr lang="en-US"/>
              <a:t>Click to edit Master text styles</a:t>
            </a:r>
          </a:p>
          <a:p>
            <a:pPr lvl="1"/>
            <a:r>
              <a:rPr lang="en-US"/>
              <a:t>Second level</a:t>
            </a:r>
          </a:p>
        </p:txBody>
      </p:sp>
      <p:grpSp>
        <p:nvGrpSpPr>
          <p:cNvPr id="19" name="Group 18">
            <a:extLst>
              <a:ext uri="{FF2B5EF4-FFF2-40B4-BE49-F238E27FC236}">
                <a16:creationId xmlns:a16="http://schemas.microsoft.com/office/drawing/2014/main" id="{B0EE92EC-8DFD-49BF-BBC9-38A10D8AD20E}"/>
              </a:ext>
            </a:extLst>
          </p:cNvPr>
          <p:cNvGrpSpPr>
            <a:grpSpLocks noChangeAspect="1"/>
          </p:cNvGrpSpPr>
          <p:nvPr userDrawn="1"/>
        </p:nvGrpSpPr>
        <p:grpSpPr>
          <a:xfrm>
            <a:off x="0" y="2631601"/>
            <a:ext cx="4266000" cy="4226399"/>
            <a:chOff x="0" y="2631601"/>
            <a:chExt cx="4266000" cy="4226399"/>
          </a:xfrm>
          <a:solidFill>
            <a:schemeClr val="tx2"/>
          </a:solidFill>
        </p:grpSpPr>
        <p:sp>
          <p:nvSpPr>
            <p:cNvPr id="20" name="Freeform: Shape 19">
              <a:extLst>
                <a:ext uri="{FF2B5EF4-FFF2-40B4-BE49-F238E27FC236}">
                  <a16:creationId xmlns:a16="http://schemas.microsoft.com/office/drawing/2014/main" id="{429A998E-B080-4535-8E28-74DD35B38B80}"/>
                </a:ext>
              </a:extLst>
            </p:cNvPr>
            <p:cNvSpPr>
              <a:spLocks/>
            </p:cNvSpPr>
            <p:nvPr/>
          </p:nvSpPr>
          <p:spPr bwMode="auto">
            <a:xfrm>
              <a:off x="0" y="2631601"/>
              <a:ext cx="2826667" cy="4226399"/>
            </a:xfrm>
            <a:custGeom>
              <a:avLst/>
              <a:gdLst>
                <a:gd name="connsiteX0" fmla="*/ 2127048 w 2826667"/>
                <a:gd name="connsiteY0" fmla="*/ 0 h 4226399"/>
                <a:gd name="connsiteX1" fmla="*/ 2826667 w 2826667"/>
                <a:gd name="connsiteY1" fmla="*/ 113313 h 4226399"/>
                <a:gd name="connsiteX2" fmla="*/ 2464467 w 2826667"/>
                <a:gd name="connsiteY2" fmla="*/ 608465 h 4226399"/>
                <a:gd name="connsiteX3" fmla="*/ 2128001 w 2826667"/>
                <a:gd name="connsiteY3" fmla="*/ 574185 h 4226399"/>
                <a:gd name="connsiteX4" fmla="*/ 485708 w 2826667"/>
                <a:gd name="connsiteY4" fmla="*/ 2214848 h 4226399"/>
                <a:gd name="connsiteX5" fmla="*/ 2128001 w 2826667"/>
                <a:gd name="connsiteY5" fmla="*/ 3855511 h 4226399"/>
                <a:gd name="connsiteX6" fmla="*/ 2456841 w 2826667"/>
                <a:gd name="connsiteY6" fmla="*/ 3822184 h 4226399"/>
                <a:gd name="connsiteX7" fmla="*/ 2752374 w 2826667"/>
                <a:gd name="connsiteY7" fmla="*/ 4226399 h 4226399"/>
                <a:gd name="connsiteX8" fmla="*/ 1197594 w 2826667"/>
                <a:gd name="connsiteY8" fmla="*/ 4226399 h 4226399"/>
                <a:gd name="connsiteX9" fmla="*/ 1093756 w 2826667"/>
                <a:gd name="connsiteY9" fmla="*/ 4176788 h 4226399"/>
                <a:gd name="connsiteX10" fmla="*/ 9643 w 2826667"/>
                <a:gd name="connsiteY10" fmla="*/ 2874652 h 4226399"/>
                <a:gd name="connsiteX11" fmla="*/ 0 w 2826667"/>
                <a:gd name="connsiteY11" fmla="*/ 2837163 h 4226399"/>
                <a:gd name="connsiteX12" fmla="*/ 0 w 2826667"/>
                <a:gd name="connsiteY12" fmla="*/ 1594437 h 4226399"/>
                <a:gd name="connsiteX13" fmla="*/ 9643 w 2826667"/>
                <a:gd name="connsiteY13" fmla="*/ 1556948 h 4226399"/>
                <a:gd name="connsiteX14" fmla="*/ 2127048 w 2826667"/>
                <a:gd name="connsiteY14" fmla="*/ 0 h 422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6667" h="4226399">
                  <a:moveTo>
                    <a:pt x="2127048" y="0"/>
                  </a:moveTo>
                  <a:cubicBezTo>
                    <a:pt x="2372010" y="0"/>
                    <a:pt x="2606487" y="39993"/>
                    <a:pt x="2826667" y="113313"/>
                  </a:cubicBezTo>
                  <a:lnTo>
                    <a:pt x="2464467" y="608465"/>
                  </a:lnTo>
                  <a:cubicBezTo>
                    <a:pt x="2355807" y="586563"/>
                    <a:pt x="2243334" y="574185"/>
                    <a:pt x="2128001" y="574185"/>
                  </a:cubicBezTo>
                  <a:cubicBezTo>
                    <a:pt x="1221547" y="574185"/>
                    <a:pt x="485708" y="1309293"/>
                    <a:pt x="485708" y="2214848"/>
                  </a:cubicBezTo>
                  <a:cubicBezTo>
                    <a:pt x="485708" y="3121355"/>
                    <a:pt x="1221547" y="3855511"/>
                    <a:pt x="2128001" y="3855511"/>
                  </a:cubicBezTo>
                  <a:cubicBezTo>
                    <a:pt x="2240474" y="3855511"/>
                    <a:pt x="2351041" y="3844085"/>
                    <a:pt x="2456841" y="3822184"/>
                  </a:cubicBezTo>
                  <a:lnTo>
                    <a:pt x="2752374" y="4226399"/>
                  </a:lnTo>
                  <a:lnTo>
                    <a:pt x="1197594" y="4226399"/>
                  </a:lnTo>
                  <a:lnTo>
                    <a:pt x="1093756" y="4176788"/>
                  </a:lnTo>
                  <a:cubicBezTo>
                    <a:pt x="579563" y="3905618"/>
                    <a:pt x="185033" y="3438363"/>
                    <a:pt x="9643" y="2874652"/>
                  </a:cubicBezTo>
                  <a:lnTo>
                    <a:pt x="0" y="2837163"/>
                  </a:lnTo>
                  <a:lnTo>
                    <a:pt x="0" y="1594437"/>
                  </a:lnTo>
                  <a:lnTo>
                    <a:pt x="9643" y="1556948"/>
                  </a:lnTo>
                  <a:cubicBezTo>
                    <a:pt x="290266" y="655011"/>
                    <a:pt x="1131891" y="0"/>
                    <a:pt x="21270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6">
              <a:extLst>
                <a:ext uri="{FF2B5EF4-FFF2-40B4-BE49-F238E27FC236}">
                  <a16:creationId xmlns:a16="http://schemas.microsoft.com/office/drawing/2014/main" id="{F3B2E88E-CE21-4379-8F00-1CB87AB38AA8}"/>
                </a:ext>
              </a:extLst>
            </p:cNvPr>
            <p:cNvSpPr>
              <a:spLocks/>
            </p:cNvSpPr>
            <p:nvPr/>
          </p:nvSpPr>
          <p:spPr bwMode="auto">
            <a:xfrm>
              <a:off x="1236909" y="3673398"/>
              <a:ext cx="1778186" cy="2346420"/>
            </a:xfrm>
            <a:custGeom>
              <a:avLst/>
              <a:gdLst>
                <a:gd name="T0" fmla="*/ 1866 w 1867"/>
                <a:gd name="T1" fmla="*/ 1002 h 2464"/>
                <a:gd name="T2" fmla="*/ 1866 w 1867"/>
                <a:gd name="T3" fmla="*/ 1002 h 2464"/>
                <a:gd name="T4" fmla="*/ 1865 w 1867"/>
                <a:gd name="T5" fmla="*/ 1010 h 2464"/>
                <a:gd name="T6" fmla="*/ 819 w 1867"/>
                <a:gd name="T7" fmla="*/ 2460 h 2464"/>
                <a:gd name="T8" fmla="*/ 813 w 1867"/>
                <a:gd name="T9" fmla="*/ 2464 h 2464"/>
                <a:gd name="T10" fmla="*/ 809 w 1867"/>
                <a:gd name="T11" fmla="*/ 2463 h 2464"/>
                <a:gd name="T12" fmla="*/ 805 w 1867"/>
                <a:gd name="T13" fmla="*/ 2454 h 2464"/>
                <a:gd name="T14" fmla="*/ 1042 w 1867"/>
                <a:gd name="T15" fmla="*/ 1449 h 2464"/>
                <a:gd name="T16" fmla="*/ 9 w 1867"/>
                <a:gd name="T17" fmla="*/ 1449 h 2464"/>
                <a:gd name="T18" fmla="*/ 1 w 1867"/>
                <a:gd name="T19" fmla="*/ 1444 h 2464"/>
                <a:gd name="T20" fmla="*/ 2 w 1867"/>
                <a:gd name="T21" fmla="*/ 1436 h 2464"/>
                <a:gd name="T22" fmla="*/ 1048 w 1867"/>
                <a:gd name="T23" fmla="*/ 4 h 2464"/>
                <a:gd name="T24" fmla="*/ 1058 w 1867"/>
                <a:gd name="T25" fmla="*/ 1 h 2464"/>
                <a:gd name="T26" fmla="*/ 1063 w 1867"/>
                <a:gd name="T27" fmla="*/ 11 h 2464"/>
                <a:gd name="T28" fmla="*/ 826 w 1867"/>
                <a:gd name="T29" fmla="*/ 997 h 2464"/>
                <a:gd name="T30" fmla="*/ 1859 w 1867"/>
                <a:gd name="T31" fmla="*/ 997 h 2464"/>
                <a:gd name="T32" fmla="*/ 1866 w 1867"/>
                <a:gd name="T33" fmla="*/ 1002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7" h="2464">
                  <a:moveTo>
                    <a:pt x="1866" y="1002"/>
                  </a:moveTo>
                  <a:lnTo>
                    <a:pt x="1866" y="1002"/>
                  </a:lnTo>
                  <a:cubicBezTo>
                    <a:pt x="1867" y="1005"/>
                    <a:pt x="1867" y="1008"/>
                    <a:pt x="1865" y="1010"/>
                  </a:cubicBezTo>
                  <a:lnTo>
                    <a:pt x="819" y="2460"/>
                  </a:lnTo>
                  <a:cubicBezTo>
                    <a:pt x="818" y="2462"/>
                    <a:pt x="815" y="2464"/>
                    <a:pt x="813" y="2464"/>
                  </a:cubicBezTo>
                  <a:cubicBezTo>
                    <a:pt x="811" y="2464"/>
                    <a:pt x="810" y="2463"/>
                    <a:pt x="809" y="2463"/>
                  </a:cubicBezTo>
                  <a:cubicBezTo>
                    <a:pt x="806" y="2461"/>
                    <a:pt x="804" y="2457"/>
                    <a:pt x="805" y="2454"/>
                  </a:cubicBezTo>
                  <a:lnTo>
                    <a:pt x="1042" y="1449"/>
                  </a:lnTo>
                  <a:lnTo>
                    <a:pt x="9" y="1449"/>
                  </a:lnTo>
                  <a:cubicBezTo>
                    <a:pt x="6" y="1449"/>
                    <a:pt x="3" y="1447"/>
                    <a:pt x="1" y="1444"/>
                  </a:cubicBezTo>
                  <a:cubicBezTo>
                    <a:pt x="0" y="1442"/>
                    <a:pt x="0" y="1438"/>
                    <a:pt x="2" y="1436"/>
                  </a:cubicBezTo>
                  <a:lnTo>
                    <a:pt x="1048" y="4"/>
                  </a:lnTo>
                  <a:cubicBezTo>
                    <a:pt x="1050" y="1"/>
                    <a:pt x="1054" y="0"/>
                    <a:pt x="1058" y="1"/>
                  </a:cubicBezTo>
                  <a:cubicBezTo>
                    <a:pt x="1062" y="3"/>
                    <a:pt x="1063" y="7"/>
                    <a:pt x="1063" y="11"/>
                  </a:cubicBezTo>
                  <a:lnTo>
                    <a:pt x="826" y="997"/>
                  </a:lnTo>
                  <a:lnTo>
                    <a:pt x="1859" y="997"/>
                  </a:lnTo>
                  <a:cubicBezTo>
                    <a:pt x="1862" y="997"/>
                    <a:pt x="1864" y="999"/>
                    <a:pt x="1866" y="10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CAA19A87-F24B-4CE9-8A7C-8B07CD108B0C}"/>
                </a:ext>
              </a:extLst>
            </p:cNvPr>
            <p:cNvSpPr>
              <a:spLocks/>
            </p:cNvSpPr>
            <p:nvPr/>
          </p:nvSpPr>
          <p:spPr bwMode="auto">
            <a:xfrm>
              <a:off x="3038846" y="3065419"/>
              <a:ext cx="601701" cy="601646"/>
            </a:xfrm>
            <a:custGeom>
              <a:avLst/>
              <a:gdLst>
                <a:gd name="T0" fmla="*/ 316 w 632"/>
                <a:gd name="T1" fmla="*/ 0 h 632"/>
                <a:gd name="T2" fmla="*/ 316 w 632"/>
                <a:gd name="T3" fmla="*/ 0 h 632"/>
                <a:gd name="T4" fmla="*/ 0 w 632"/>
                <a:gd name="T5" fmla="*/ 316 h 632"/>
                <a:gd name="T6" fmla="*/ 316 w 632"/>
                <a:gd name="T7" fmla="*/ 632 h 632"/>
                <a:gd name="T8" fmla="*/ 632 w 632"/>
                <a:gd name="T9" fmla="*/ 316 h 632"/>
                <a:gd name="T10" fmla="*/ 316 w 632"/>
                <a:gd name="T11" fmla="*/ 0 h 632"/>
              </a:gdLst>
              <a:ahLst/>
              <a:cxnLst>
                <a:cxn ang="0">
                  <a:pos x="T0" y="T1"/>
                </a:cxn>
                <a:cxn ang="0">
                  <a:pos x="T2" y="T3"/>
                </a:cxn>
                <a:cxn ang="0">
                  <a:pos x="T4" y="T5"/>
                </a:cxn>
                <a:cxn ang="0">
                  <a:pos x="T6" y="T7"/>
                </a:cxn>
                <a:cxn ang="0">
                  <a:pos x="T8" y="T9"/>
                </a:cxn>
                <a:cxn ang="0">
                  <a:pos x="T10" y="T11"/>
                </a:cxn>
              </a:cxnLst>
              <a:rect l="0" t="0" r="r" b="b"/>
              <a:pathLst>
                <a:path w="632" h="632">
                  <a:moveTo>
                    <a:pt x="316" y="0"/>
                  </a:moveTo>
                  <a:lnTo>
                    <a:pt x="316" y="0"/>
                  </a:lnTo>
                  <a:cubicBezTo>
                    <a:pt x="142" y="0"/>
                    <a:pt x="0" y="142"/>
                    <a:pt x="0" y="316"/>
                  </a:cubicBezTo>
                  <a:cubicBezTo>
                    <a:pt x="0" y="491"/>
                    <a:pt x="142" y="632"/>
                    <a:pt x="316" y="632"/>
                  </a:cubicBezTo>
                  <a:cubicBezTo>
                    <a:pt x="490" y="632"/>
                    <a:pt x="632" y="491"/>
                    <a:pt x="632" y="316"/>
                  </a:cubicBezTo>
                  <a:cubicBezTo>
                    <a:pt x="632" y="142"/>
                    <a:pt x="490" y="0"/>
                    <a:pt x="3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8">
              <a:extLst>
                <a:ext uri="{FF2B5EF4-FFF2-40B4-BE49-F238E27FC236}">
                  <a16:creationId xmlns:a16="http://schemas.microsoft.com/office/drawing/2014/main" id="{D20E92AA-585F-4C6F-9204-FAAFD8F87877}"/>
                </a:ext>
              </a:extLst>
            </p:cNvPr>
            <p:cNvSpPr>
              <a:spLocks/>
            </p:cNvSpPr>
            <p:nvPr/>
          </p:nvSpPr>
          <p:spPr bwMode="auto">
            <a:xfrm>
              <a:off x="3664299" y="3990054"/>
              <a:ext cx="601701" cy="601646"/>
            </a:xfrm>
            <a:custGeom>
              <a:avLst/>
              <a:gdLst>
                <a:gd name="T0" fmla="*/ 316 w 632"/>
                <a:gd name="T1" fmla="*/ 632 h 632"/>
                <a:gd name="T2" fmla="*/ 316 w 632"/>
                <a:gd name="T3" fmla="*/ 632 h 632"/>
                <a:gd name="T4" fmla="*/ 632 w 632"/>
                <a:gd name="T5" fmla="*/ 316 h 632"/>
                <a:gd name="T6" fmla="*/ 316 w 632"/>
                <a:gd name="T7" fmla="*/ 0 h 632"/>
                <a:gd name="T8" fmla="*/ 0 w 632"/>
                <a:gd name="T9" fmla="*/ 316 h 632"/>
                <a:gd name="T10" fmla="*/ 316 w 632"/>
                <a:gd name="T11" fmla="*/ 632 h 632"/>
              </a:gdLst>
              <a:ahLst/>
              <a:cxnLst>
                <a:cxn ang="0">
                  <a:pos x="T0" y="T1"/>
                </a:cxn>
                <a:cxn ang="0">
                  <a:pos x="T2" y="T3"/>
                </a:cxn>
                <a:cxn ang="0">
                  <a:pos x="T4" y="T5"/>
                </a:cxn>
                <a:cxn ang="0">
                  <a:pos x="T6" y="T7"/>
                </a:cxn>
                <a:cxn ang="0">
                  <a:pos x="T8" y="T9"/>
                </a:cxn>
                <a:cxn ang="0">
                  <a:pos x="T10" y="T11"/>
                </a:cxn>
              </a:cxnLst>
              <a:rect l="0" t="0" r="r" b="b"/>
              <a:pathLst>
                <a:path w="632" h="632">
                  <a:moveTo>
                    <a:pt x="316" y="632"/>
                  </a:moveTo>
                  <a:lnTo>
                    <a:pt x="316" y="632"/>
                  </a:lnTo>
                  <a:cubicBezTo>
                    <a:pt x="490" y="632"/>
                    <a:pt x="632" y="490"/>
                    <a:pt x="632" y="316"/>
                  </a:cubicBezTo>
                  <a:cubicBezTo>
                    <a:pt x="632" y="142"/>
                    <a:pt x="490" y="0"/>
                    <a:pt x="316" y="0"/>
                  </a:cubicBezTo>
                  <a:cubicBezTo>
                    <a:pt x="142" y="0"/>
                    <a:pt x="0" y="142"/>
                    <a:pt x="0" y="316"/>
                  </a:cubicBezTo>
                  <a:cubicBezTo>
                    <a:pt x="0" y="490"/>
                    <a:pt x="142" y="632"/>
                    <a:pt x="316" y="6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9">
              <a:extLst>
                <a:ext uri="{FF2B5EF4-FFF2-40B4-BE49-F238E27FC236}">
                  <a16:creationId xmlns:a16="http://schemas.microsoft.com/office/drawing/2014/main" id="{43DB176D-6B5B-4FDF-8413-20041A8B2CD8}"/>
                </a:ext>
              </a:extLst>
            </p:cNvPr>
            <p:cNvSpPr>
              <a:spLocks/>
            </p:cNvSpPr>
            <p:nvPr/>
          </p:nvSpPr>
          <p:spPr bwMode="auto">
            <a:xfrm>
              <a:off x="3664299" y="5095183"/>
              <a:ext cx="601701" cy="601646"/>
            </a:xfrm>
            <a:custGeom>
              <a:avLst/>
              <a:gdLst>
                <a:gd name="T0" fmla="*/ 316 w 632"/>
                <a:gd name="T1" fmla="*/ 0 h 632"/>
                <a:gd name="T2" fmla="*/ 316 w 632"/>
                <a:gd name="T3" fmla="*/ 0 h 632"/>
                <a:gd name="T4" fmla="*/ 0 w 632"/>
                <a:gd name="T5" fmla="*/ 315 h 632"/>
                <a:gd name="T6" fmla="*/ 316 w 632"/>
                <a:gd name="T7" fmla="*/ 632 h 632"/>
                <a:gd name="T8" fmla="*/ 632 w 632"/>
                <a:gd name="T9" fmla="*/ 315 h 632"/>
                <a:gd name="T10" fmla="*/ 316 w 632"/>
                <a:gd name="T11" fmla="*/ 0 h 632"/>
              </a:gdLst>
              <a:ahLst/>
              <a:cxnLst>
                <a:cxn ang="0">
                  <a:pos x="T0" y="T1"/>
                </a:cxn>
                <a:cxn ang="0">
                  <a:pos x="T2" y="T3"/>
                </a:cxn>
                <a:cxn ang="0">
                  <a:pos x="T4" y="T5"/>
                </a:cxn>
                <a:cxn ang="0">
                  <a:pos x="T6" y="T7"/>
                </a:cxn>
                <a:cxn ang="0">
                  <a:pos x="T8" y="T9"/>
                </a:cxn>
                <a:cxn ang="0">
                  <a:pos x="T10" y="T11"/>
                </a:cxn>
              </a:cxnLst>
              <a:rect l="0" t="0" r="r" b="b"/>
              <a:pathLst>
                <a:path w="632" h="632">
                  <a:moveTo>
                    <a:pt x="316" y="0"/>
                  </a:moveTo>
                  <a:lnTo>
                    <a:pt x="316" y="0"/>
                  </a:lnTo>
                  <a:cubicBezTo>
                    <a:pt x="142" y="0"/>
                    <a:pt x="0" y="141"/>
                    <a:pt x="0" y="315"/>
                  </a:cubicBezTo>
                  <a:cubicBezTo>
                    <a:pt x="0" y="490"/>
                    <a:pt x="142" y="632"/>
                    <a:pt x="316" y="632"/>
                  </a:cubicBezTo>
                  <a:cubicBezTo>
                    <a:pt x="490" y="632"/>
                    <a:pt x="632" y="490"/>
                    <a:pt x="632" y="315"/>
                  </a:cubicBezTo>
                  <a:cubicBezTo>
                    <a:pt x="632" y="141"/>
                    <a:pt x="490" y="0"/>
                    <a:pt x="3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id="{3414B8DD-23E8-4D0C-88F5-7B72C969E558}"/>
                </a:ext>
              </a:extLst>
            </p:cNvPr>
            <p:cNvSpPr>
              <a:spLocks/>
            </p:cNvSpPr>
            <p:nvPr/>
          </p:nvSpPr>
          <p:spPr bwMode="auto">
            <a:xfrm>
              <a:off x="3038846" y="6029318"/>
              <a:ext cx="601701" cy="601646"/>
            </a:xfrm>
            <a:custGeom>
              <a:avLst/>
              <a:gdLst>
                <a:gd name="T0" fmla="*/ 316 w 632"/>
                <a:gd name="T1" fmla="*/ 0 h 632"/>
                <a:gd name="T2" fmla="*/ 316 w 632"/>
                <a:gd name="T3" fmla="*/ 0 h 632"/>
                <a:gd name="T4" fmla="*/ 0 w 632"/>
                <a:gd name="T5" fmla="*/ 316 h 632"/>
                <a:gd name="T6" fmla="*/ 316 w 632"/>
                <a:gd name="T7" fmla="*/ 632 h 632"/>
                <a:gd name="T8" fmla="*/ 632 w 632"/>
                <a:gd name="T9" fmla="*/ 316 h 632"/>
                <a:gd name="T10" fmla="*/ 316 w 632"/>
                <a:gd name="T11" fmla="*/ 0 h 632"/>
              </a:gdLst>
              <a:ahLst/>
              <a:cxnLst>
                <a:cxn ang="0">
                  <a:pos x="T0" y="T1"/>
                </a:cxn>
                <a:cxn ang="0">
                  <a:pos x="T2" y="T3"/>
                </a:cxn>
                <a:cxn ang="0">
                  <a:pos x="T4" y="T5"/>
                </a:cxn>
                <a:cxn ang="0">
                  <a:pos x="T6" y="T7"/>
                </a:cxn>
                <a:cxn ang="0">
                  <a:pos x="T8" y="T9"/>
                </a:cxn>
                <a:cxn ang="0">
                  <a:pos x="T10" y="T11"/>
                </a:cxn>
              </a:cxnLst>
              <a:rect l="0" t="0" r="r" b="b"/>
              <a:pathLst>
                <a:path w="632" h="632">
                  <a:moveTo>
                    <a:pt x="316" y="0"/>
                  </a:moveTo>
                  <a:lnTo>
                    <a:pt x="316" y="0"/>
                  </a:lnTo>
                  <a:cubicBezTo>
                    <a:pt x="142" y="0"/>
                    <a:pt x="0" y="142"/>
                    <a:pt x="0" y="316"/>
                  </a:cubicBezTo>
                  <a:cubicBezTo>
                    <a:pt x="0" y="491"/>
                    <a:pt x="142" y="632"/>
                    <a:pt x="316" y="632"/>
                  </a:cubicBezTo>
                  <a:cubicBezTo>
                    <a:pt x="490" y="632"/>
                    <a:pt x="632" y="491"/>
                    <a:pt x="632" y="316"/>
                  </a:cubicBezTo>
                  <a:cubicBezTo>
                    <a:pt x="632" y="142"/>
                    <a:pt x="490" y="0"/>
                    <a:pt x="3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70052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FF2ACF-3A2A-46FE-B7EC-347EAB6D520D}"/>
              </a:ext>
            </a:extLst>
          </p:cNvPr>
          <p:cNvSpPr/>
          <p:nvPr userDrawn="1"/>
        </p:nvSpPr>
        <p:spPr>
          <a:xfrm>
            <a:off x="0" y="0"/>
            <a:ext cx="10969625" cy="979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AA21D-1250-4FCD-B7E6-D9EC9D01863B}" type="datetime1">
              <a:rPr lang="en-GB" smtClean="0"/>
              <a:t>14/03/2022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58E5CD-F0F8-401A-BACC-1106B0E1C1FD}" type="slidenum">
              <a:rPr lang="en-GB" smtClean="0"/>
              <a:t>‹#›</a:t>
            </a:fld>
            <a:endParaRPr lang="en-GB"/>
          </a:p>
        </p:txBody>
      </p:sp>
      <p:cxnSp>
        <p:nvCxnSpPr>
          <p:cNvPr id="7" name="Straight Connector 6">
            <a:extLst>
              <a:ext uri="{FF2B5EF4-FFF2-40B4-BE49-F238E27FC236}">
                <a16:creationId xmlns:a16="http://schemas.microsoft.com/office/drawing/2014/main" id="{BFEB60DF-4529-A94D-BBC9-A83B5F0FF70B}"/>
              </a:ext>
            </a:extLst>
          </p:cNvPr>
          <p:cNvCxnSpPr>
            <a:cxnSpLocks/>
          </p:cNvCxnSpPr>
          <p:nvPr userDrawn="1"/>
        </p:nvCxnSpPr>
        <p:spPr>
          <a:xfrm>
            <a:off x="0" y="6311207"/>
            <a:ext cx="109696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id="{A7DFB3FE-8516-4E92-9418-C66C3D7E9A82}"/>
              </a:ext>
            </a:extLst>
          </p:cNvPr>
          <p:cNvSpPr>
            <a:spLocks noChangeAspect="1" noEditPoints="1"/>
          </p:cNvSpPr>
          <p:nvPr userDrawn="1"/>
        </p:nvSpPr>
        <p:spPr bwMode="auto">
          <a:xfrm>
            <a:off x="535525" y="6443559"/>
            <a:ext cx="1188000" cy="162000"/>
          </a:xfrm>
          <a:custGeom>
            <a:avLst/>
            <a:gdLst>
              <a:gd name="T0" fmla="*/ 886 w 1246"/>
              <a:gd name="T1" fmla="*/ 85 h 171"/>
              <a:gd name="T2" fmla="*/ 938 w 1246"/>
              <a:gd name="T3" fmla="*/ 75 h 171"/>
              <a:gd name="T4" fmla="*/ 900 w 1246"/>
              <a:gd name="T5" fmla="*/ 114 h 171"/>
              <a:gd name="T6" fmla="*/ 860 w 1246"/>
              <a:gd name="T7" fmla="*/ 132 h 171"/>
              <a:gd name="T8" fmla="*/ 940 w 1246"/>
              <a:gd name="T9" fmla="*/ 124 h 171"/>
              <a:gd name="T10" fmla="*/ 808 w 1246"/>
              <a:gd name="T11" fmla="*/ 134 h 171"/>
              <a:gd name="T12" fmla="*/ 775 w 1246"/>
              <a:gd name="T13" fmla="*/ 143 h 171"/>
              <a:gd name="T14" fmla="*/ 851 w 1246"/>
              <a:gd name="T15" fmla="*/ 59 h 171"/>
              <a:gd name="T16" fmla="*/ 731 w 1246"/>
              <a:gd name="T17" fmla="*/ 105 h 171"/>
              <a:gd name="T18" fmla="*/ 731 w 1246"/>
              <a:gd name="T19" fmla="*/ 105 h 171"/>
              <a:gd name="T20" fmla="*/ 707 w 1246"/>
              <a:gd name="T21" fmla="*/ 154 h 171"/>
              <a:gd name="T22" fmla="*/ 678 w 1246"/>
              <a:gd name="T23" fmla="*/ 18 h 171"/>
              <a:gd name="T24" fmla="*/ 602 w 1246"/>
              <a:gd name="T25" fmla="*/ 58 h 171"/>
              <a:gd name="T26" fmla="*/ 517 w 1246"/>
              <a:gd name="T27" fmla="*/ 59 h 171"/>
              <a:gd name="T28" fmla="*/ 523 w 1246"/>
              <a:gd name="T29" fmla="*/ 83 h 171"/>
              <a:gd name="T30" fmla="*/ 579 w 1246"/>
              <a:gd name="T31" fmla="*/ 100 h 171"/>
              <a:gd name="T32" fmla="*/ 641 w 1246"/>
              <a:gd name="T33" fmla="*/ 97 h 171"/>
              <a:gd name="T34" fmla="*/ 984 w 1246"/>
              <a:gd name="T35" fmla="*/ 27 h 171"/>
              <a:gd name="T36" fmla="*/ 962 w 1246"/>
              <a:gd name="T37" fmla="*/ 79 h 171"/>
              <a:gd name="T38" fmla="*/ 1003 w 1246"/>
              <a:gd name="T39" fmla="*/ 131 h 171"/>
              <a:gd name="T40" fmla="*/ 1003 w 1246"/>
              <a:gd name="T41" fmla="*/ 59 h 171"/>
              <a:gd name="T42" fmla="*/ 1126 w 1246"/>
              <a:gd name="T43" fmla="*/ 106 h 171"/>
              <a:gd name="T44" fmla="*/ 1099 w 1246"/>
              <a:gd name="T45" fmla="*/ 133 h 171"/>
              <a:gd name="T46" fmla="*/ 1147 w 1246"/>
              <a:gd name="T47" fmla="*/ 106 h 171"/>
              <a:gd name="T48" fmla="*/ 1065 w 1246"/>
              <a:gd name="T49" fmla="*/ 71 h 171"/>
              <a:gd name="T50" fmla="*/ 1017 w 1246"/>
              <a:gd name="T51" fmla="*/ 152 h 171"/>
              <a:gd name="T52" fmla="*/ 1028 w 1246"/>
              <a:gd name="T53" fmla="*/ 20 h 171"/>
              <a:gd name="T54" fmla="*/ 1028 w 1246"/>
              <a:gd name="T55" fmla="*/ 20 h 171"/>
              <a:gd name="T56" fmla="*/ 1182 w 1246"/>
              <a:gd name="T57" fmla="*/ 69 h 171"/>
              <a:gd name="T58" fmla="*/ 1182 w 1246"/>
              <a:gd name="T59" fmla="*/ 101 h 171"/>
              <a:gd name="T60" fmla="*/ 1246 w 1246"/>
              <a:gd name="T61" fmla="*/ 98 h 171"/>
              <a:gd name="T62" fmla="*/ 120 w 1246"/>
              <a:gd name="T63" fmla="*/ 142 h 171"/>
              <a:gd name="T64" fmla="*/ 458 w 1246"/>
              <a:gd name="T65" fmla="*/ 105 h 171"/>
              <a:gd name="T66" fmla="*/ 450 w 1246"/>
              <a:gd name="T67" fmla="*/ 125 h 171"/>
              <a:gd name="T68" fmla="*/ 478 w 1246"/>
              <a:gd name="T69" fmla="*/ 59 h 171"/>
              <a:gd name="T70" fmla="*/ 396 w 1246"/>
              <a:gd name="T71" fmla="*/ 141 h 171"/>
              <a:gd name="T72" fmla="*/ 456 w 1246"/>
              <a:gd name="T73" fmla="*/ 59 h 171"/>
              <a:gd name="T74" fmla="*/ 132 w 1246"/>
              <a:gd name="T75" fmla="*/ 40 h 171"/>
              <a:gd name="T76" fmla="*/ 81 w 1246"/>
              <a:gd name="T77" fmla="*/ 76 h 171"/>
              <a:gd name="T78" fmla="*/ 51 w 1246"/>
              <a:gd name="T79" fmla="*/ 93 h 171"/>
              <a:gd name="T80" fmla="*/ 80 w 1246"/>
              <a:gd name="T81" fmla="*/ 130 h 171"/>
              <a:gd name="T82" fmla="*/ 81 w 1246"/>
              <a:gd name="T83" fmla="*/ 76 h 171"/>
              <a:gd name="T84" fmla="*/ 85 w 1246"/>
              <a:gd name="T85" fmla="*/ 22 h 171"/>
              <a:gd name="T86" fmla="*/ 85 w 1246"/>
              <a:gd name="T87" fmla="*/ 171 h 171"/>
              <a:gd name="T88" fmla="*/ 353 w 1246"/>
              <a:gd name="T89" fmla="*/ 106 h 171"/>
              <a:gd name="T90" fmla="*/ 312 w 1246"/>
              <a:gd name="T91" fmla="*/ 37 h 171"/>
              <a:gd name="T92" fmla="*/ 346 w 1246"/>
              <a:gd name="T93" fmla="*/ 25 h 171"/>
              <a:gd name="T94" fmla="*/ 312 w 1246"/>
              <a:gd name="T95" fmla="*/ 154 h 171"/>
              <a:gd name="T96" fmla="*/ 353 w 1246"/>
              <a:gd name="T97" fmla="*/ 106 h 171"/>
              <a:gd name="T98" fmla="*/ 167 w 1246"/>
              <a:gd name="T99" fmla="*/ 106 h 171"/>
              <a:gd name="T100" fmla="*/ 156 w 1246"/>
              <a:gd name="T101" fmla="*/ 7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6" h="171">
                <a:moveTo>
                  <a:pt x="929" y="103"/>
                </a:moveTo>
                <a:lnTo>
                  <a:pt x="929" y="103"/>
                </a:lnTo>
                <a:cubicBezTo>
                  <a:pt x="923" y="99"/>
                  <a:pt x="914" y="97"/>
                  <a:pt x="907" y="95"/>
                </a:cubicBezTo>
                <a:lnTo>
                  <a:pt x="905" y="95"/>
                </a:lnTo>
                <a:cubicBezTo>
                  <a:pt x="892" y="92"/>
                  <a:pt x="886" y="90"/>
                  <a:pt x="886" y="85"/>
                </a:cubicBezTo>
                <a:cubicBezTo>
                  <a:pt x="886" y="79"/>
                  <a:pt x="892" y="76"/>
                  <a:pt x="901" y="76"/>
                </a:cubicBezTo>
                <a:cubicBezTo>
                  <a:pt x="909" y="76"/>
                  <a:pt x="916" y="79"/>
                  <a:pt x="920" y="86"/>
                </a:cubicBezTo>
                <a:lnTo>
                  <a:pt x="921" y="86"/>
                </a:lnTo>
                <a:lnTo>
                  <a:pt x="939" y="76"/>
                </a:lnTo>
                <a:lnTo>
                  <a:pt x="938" y="75"/>
                </a:lnTo>
                <a:cubicBezTo>
                  <a:pt x="930" y="63"/>
                  <a:pt x="917" y="57"/>
                  <a:pt x="901" y="57"/>
                </a:cubicBezTo>
                <a:cubicBezTo>
                  <a:pt x="889" y="57"/>
                  <a:pt x="879" y="61"/>
                  <a:pt x="872" y="68"/>
                </a:cubicBezTo>
                <a:cubicBezTo>
                  <a:pt x="867" y="73"/>
                  <a:pt x="864" y="79"/>
                  <a:pt x="864" y="86"/>
                </a:cubicBezTo>
                <a:cubicBezTo>
                  <a:pt x="864" y="104"/>
                  <a:pt x="880" y="110"/>
                  <a:pt x="897" y="114"/>
                </a:cubicBezTo>
                <a:cubicBezTo>
                  <a:pt x="898" y="114"/>
                  <a:pt x="899" y="114"/>
                  <a:pt x="900" y="114"/>
                </a:cubicBezTo>
                <a:cubicBezTo>
                  <a:pt x="910" y="116"/>
                  <a:pt x="918" y="118"/>
                  <a:pt x="918" y="124"/>
                </a:cubicBezTo>
                <a:cubicBezTo>
                  <a:pt x="918" y="131"/>
                  <a:pt x="910" y="135"/>
                  <a:pt x="902" y="135"/>
                </a:cubicBezTo>
                <a:cubicBezTo>
                  <a:pt x="892" y="135"/>
                  <a:pt x="885" y="130"/>
                  <a:pt x="880" y="122"/>
                </a:cubicBezTo>
                <a:lnTo>
                  <a:pt x="879" y="121"/>
                </a:lnTo>
                <a:lnTo>
                  <a:pt x="860" y="132"/>
                </a:lnTo>
                <a:lnTo>
                  <a:pt x="860" y="133"/>
                </a:lnTo>
                <a:cubicBezTo>
                  <a:pt x="868" y="147"/>
                  <a:pt x="882" y="154"/>
                  <a:pt x="901" y="154"/>
                </a:cubicBezTo>
                <a:cubicBezTo>
                  <a:pt x="902" y="154"/>
                  <a:pt x="902" y="154"/>
                  <a:pt x="902" y="154"/>
                </a:cubicBezTo>
                <a:cubicBezTo>
                  <a:pt x="917" y="154"/>
                  <a:pt x="926" y="148"/>
                  <a:pt x="931" y="143"/>
                </a:cubicBezTo>
                <a:cubicBezTo>
                  <a:pt x="937" y="138"/>
                  <a:pt x="940" y="131"/>
                  <a:pt x="940" y="124"/>
                </a:cubicBezTo>
                <a:cubicBezTo>
                  <a:pt x="940" y="115"/>
                  <a:pt x="936" y="108"/>
                  <a:pt x="929" y="103"/>
                </a:cubicBezTo>
                <a:lnTo>
                  <a:pt x="929" y="103"/>
                </a:lnTo>
                <a:close/>
                <a:moveTo>
                  <a:pt x="829" y="110"/>
                </a:moveTo>
                <a:lnTo>
                  <a:pt x="829" y="110"/>
                </a:lnTo>
                <a:cubicBezTo>
                  <a:pt x="829" y="124"/>
                  <a:pt x="821" y="134"/>
                  <a:pt x="808" y="134"/>
                </a:cubicBezTo>
                <a:cubicBezTo>
                  <a:pt x="795" y="134"/>
                  <a:pt x="787" y="126"/>
                  <a:pt x="787" y="111"/>
                </a:cubicBezTo>
                <a:lnTo>
                  <a:pt x="787" y="59"/>
                </a:lnTo>
                <a:lnTo>
                  <a:pt x="765" y="59"/>
                </a:lnTo>
                <a:lnTo>
                  <a:pt x="765" y="113"/>
                </a:lnTo>
                <a:cubicBezTo>
                  <a:pt x="765" y="125"/>
                  <a:pt x="769" y="136"/>
                  <a:pt x="775" y="143"/>
                </a:cubicBezTo>
                <a:cubicBezTo>
                  <a:pt x="782" y="150"/>
                  <a:pt x="791" y="154"/>
                  <a:pt x="803" y="154"/>
                </a:cubicBezTo>
                <a:cubicBezTo>
                  <a:pt x="814" y="154"/>
                  <a:pt x="823" y="149"/>
                  <a:pt x="830" y="142"/>
                </a:cubicBezTo>
                <a:lnTo>
                  <a:pt x="830" y="152"/>
                </a:lnTo>
                <a:lnTo>
                  <a:pt x="851" y="152"/>
                </a:lnTo>
                <a:lnTo>
                  <a:pt x="851" y="59"/>
                </a:lnTo>
                <a:lnTo>
                  <a:pt x="829" y="59"/>
                </a:lnTo>
                <a:lnTo>
                  <a:pt x="829" y="110"/>
                </a:lnTo>
                <a:lnTo>
                  <a:pt x="829" y="110"/>
                </a:lnTo>
                <a:close/>
                <a:moveTo>
                  <a:pt x="731" y="105"/>
                </a:moveTo>
                <a:lnTo>
                  <a:pt x="731" y="105"/>
                </a:lnTo>
                <a:cubicBezTo>
                  <a:pt x="731" y="90"/>
                  <a:pt x="719" y="77"/>
                  <a:pt x="704" y="77"/>
                </a:cubicBezTo>
                <a:cubicBezTo>
                  <a:pt x="689" y="77"/>
                  <a:pt x="677" y="90"/>
                  <a:pt x="677" y="105"/>
                </a:cubicBezTo>
                <a:cubicBezTo>
                  <a:pt x="677" y="121"/>
                  <a:pt x="689" y="134"/>
                  <a:pt x="704" y="134"/>
                </a:cubicBezTo>
                <a:cubicBezTo>
                  <a:pt x="719" y="134"/>
                  <a:pt x="731" y="121"/>
                  <a:pt x="731" y="105"/>
                </a:cubicBezTo>
                <a:lnTo>
                  <a:pt x="731" y="105"/>
                </a:lnTo>
                <a:close/>
                <a:moveTo>
                  <a:pt x="739" y="71"/>
                </a:moveTo>
                <a:lnTo>
                  <a:pt x="739" y="71"/>
                </a:lnTo>
                <a:cubicBezTo>
                  <a:pt x="748" y="79"/>
                  <a:pt x="753" y="92"/>
                  <a:pt x="753" y="106"/>
                </a:cubicBezTo>
                <a:cubicBezTo>
                  <a:pt x="753" y="119"/>
                  <a:pt x="748" y="132"/>
                  <a:pt x="739" y="141"/>
                </a:cubicBezTo>
                <a:cubicBezTo>
                  <a:pt x="730" y="149"/>
                  <a:pt x="719" y="154"/>
                  <a:pt x="707" y="154"/>
                </a:cubicBezTo>
                <a:cubicBezTo>
                  <a:pt x="695" y="154"/>
                  <a:pt x="685" y="149"/>
                  <a:pt x="678" y="142"/>
                </a:cubicBezTo>
                <a:lnTo>
                  <a:pt x="678" y="152"/>
                </a:lnTo>
                <a:lnTo>
                  <a:pt x="657" y="152"/>
                </a:lnTo>
                <a:lnTo>
                  <a:pt x="657" y="18"/>
                </a:lnTo>
                <a:lnTo>
                  <a:pt x="678" y="18"/>
                </a:lnTo>
                <a:lnTo>
                  <a:pt x="678" y="70"/>
                </a:lnTo>
                <a:cubicBezTo>
                  <a:pt x="685" y="62"/>
                  <a:pt x="696" y="58"/>
                  <a:pt x="707" y="58"/>
                </a:cubicBezTo>
                <a:cubicBezTo>
                  <a:pt x="719" y="58"/>
                  <a:pt x="730" y="62"/>
                  <a:pt x="739" y="71"/>
                </a:cubicBezTo>
                <a:lnTo>
                  <a:pt x="739" y="71"/>
                </a:lnTo>
                <a:close/>
                <a:moveTo>
                  <a:pt x="602" y="58"/>
                </a:moveTo>
                <a:lnTo>
                  <a:pt x="602" y="58"/>
                </a:lnTo>
                <a:cubicBezTo>
                  <a:pt x="589" y="58"/>
                  <a:pt x="578" y="63"/>
                  <a:pt x="572" y="73"/>
                </a:cubicBezTo>
                <a:cubicBezTo>
                  <a:pt x="566" y="63"/>
                  <a:pt x="555" y="58"/>
                  <a:pt x="542" y="58"/>
                </a:cubicBezTo>
                <a:cubicBezTo>
                  <a:pt x="532" y="58"/>
                  <a:pt x="523" y="61"/>
                  <a:pt x="517" y="68"/>
                </a:cubicBezTo>
                <a:lnTo>
                  <a:pt x="517" y="59"/>
                </a:lnTo>
                <a:lnTo>
                  <a:pt x="495" y="59"/>
                </a:lnTo>
                <a:lnTo>
                  <a:pt x="495" y="152"/>
                </a:lnTo>
                <a:lnTo>
                  <a:pt x="517" y="152"/>
                </a:lnTo>
                <a:lnTo>
                  <a:pt x="517" y="101"/>
                </a:lnTo>
                <a:cubicBezTo>
                  <a:pt x="517" y="93"/>
                  <a:pt x="519" y="87"/>
                  <a:pt x="523" y="83"/>
                </a:cubicBezTo>
                <a:cubicBezTo>
                  <a:pt x="526" y="79"/>
                  <a:pt x="531" y="77"/>
                  <a:pt x="538" y="77"/>
                </a:cubicBezTo>
                <a:cubicBezTo>
                  <a:pt x="550" y="77"/>
                  <a:pt x="557" y="84"/>
                  <a:pt x="557" y="97"/>
                </a:cubicBezTo>
                <a:lnTo>
                  <a:pt x="557" y="152"/>
                </a:lnTo>
                <a:lnTo>
                  <a:pt x="579" y="152"/>
                </a:lnTo>
                <a:lnTo>
                  <a:pt x="579" y="100"/>
                </a:lnTo>
                <a:cubicBezTo>
                  <a:pt x="579" y="86"/>
                  <a:pt x="586" y="77"/>
                  <a:pt x="599" y="77"/>
                </a:cubicBezTo>
                <a:cubicBezTo>
                  <a:pt x="611" y="77"/>
                  <a:pt x="619" y="85"/>
                  <a:pt x="619" y="98"/>
                </a:cubicBezTo>
                <a:lnTo>
                  <a:pt x="619" y="152"/>
                </a:lnTo>
                <a:lnTo>
                  <a:pt x="641" y="152"/>
                </a:lnTo>
                <a:lnTo>
                  <a:pt x="641" y="97"/>
                </a:lnTo>
                <a:cubicBezTo>
                  <a:pt x="641" y="85"/>
                  <a:pt x="637" y="75"/>
                  <a:pt x="631" y="68"/>
                </a:cubicBezTo>
                <a:cubicBezTo>
                  <a:pt x="624" y="61"/>
                  <a:pt x="614" y="58"/>
                  <a:pt x="602" y="58"/>
                </a:cubicBezTo>
                <a:lnTo>
                  <a:pt x="602" y="58"/>
                </a:lnTo>
                <a:close/>
                <a:moveTo>
                  <a:pt x="984" y="27"/>
                </a:moveTo>
                <a:lnTo>
                  <a:pt x="984" y="27"/>
                </a:lnTo>
                <a:lnTo>
                  <a:pt x="962" y="39"/>
                </a:lnTo>
                <a:lnTo>
                  <a:pt x="962" y="59"/>
                </a:lnTo>
                <a:lnTo>
                  <a:pt x="947" y="59"/>
                </a:lnTo>
                <a:lnTo>
                  <a:pt x="947" y="79"/>
                </a:lnTo>
                <a:lnTo>
                  <a:pt x="962" y="79"/>
                </a:lnTo>
                <a:lnTo>
                  <a:pt x="962" y="114"/>
                </a:lnTo>
                <a:cubicBezTo>
                  <a:pt x="962" y="129"/>
                  <a:pt x="964" y="138"/>
                  <a:pt x="970" y="144"/>
                </a:cubicBezTo>
                <a:cubicBezTo>
                  <a:pt x="976" y="149"/>
                  <a:pt x="984" y="152"/>
                  <a:pt x="999" y="152"/>
                </a:cubicBezTo>
                <a:lnTo>
                  <a:pt x="1003" y="152"/>
                </a:lnTo>
                <a:lnTo>
                  <a:pt x="1003" y="131"/>
                </a:lnTo>
                <a:lnTo>
                  <a:pt x="1002" y="131"/>
                </a:lnTo>
                <a:cubicBezTo>
                  <a:pt x="986" y="131"/>
                  <a:pt x="984" y="129"/>
                  <a:pt x="984" y="114"/>
                </a:cubicBezTo>
                <a:lnTo>
                  <a:pt x="984" y="79"/>
                </a:lnTo>
                <a:lnTo>
                  <a:pt x="1003" y="79"/>
                </a:lnTo>
                <a:lnTo>
                  <a:pt x="1003" y="59"/>
                </a:lnTo>
                <a:lnTo>
                  <a:pt x="984" y="59"/>
                </a:lnTo>
                <a:lnTo>
                  <a:pt x="984" y="27"/>
                </a:lnTo>
                <a:lnTo>
                  <a:pt x="984" y="27"/>
                </a:lnTo>
                <a:close/>
                <a:moveTo>
                  <a:pt x="1126" y="106"/>
                </a:moveTo>
                <a:lnTo>
                  <a:pt x="1126" y="106"/>
                </a:lnTo>
                <a:cubicBezTo>
                  <a:pt x="1126" y="90"/>
                  <a:pt x="1114" y="78"/>
                  <a:pt x="1099" y="78"/>
                </a:cubicBezTo>
                <a:cubicBezTo>
                  <a:pt x="1092" y="78"/>
                  <a:pt x="1085" y="81"/>
                  <a:pt x="1081" y="86"/>
                </a:cubicBezTo>
                <a:cubicBezTo>
                  <a:pt x="1076" y="91"/>
                  <a:pt x="1073" y="98"/>
                  <a:pt x="1073" y="106"/>
                </a:cubicBezTo>
                <a:cubicBezTo>
                  <a:pt x="1073" y="113"/>
                  <a:pt x="1076" y="120"/>
                  <a:pt x="1081" y="125"/>
                </a:cubicBezTo>
                <a:cubicBezTo>
                  <a:pt x="1085" y="130"/>
                  <a:pt x="1092" y="133"/>
                  <a:pt x="1099" y="133"/>
                </a:cubicBezTo>
                <a:cubicBezTo>
                  <a:pt x="1114" y="133"/>
                  <a:pt x="1126" y="121"/>
                  <a:pt x="1126" y="106"/>
                </a:cubicBezTo>
                <a:lnTo>
                  <a:pt x="1126" y="106"/>
                </a:lnTo>
                <a:close/>
                <a:moveTo>
                  <a:pt x="1133" y="71"/>
                </a:moveTo>
                <a:lnTo>
                  <a:pt x="1133" y="71"/>
                </a:lnTo>
                <a:cubicBezTo>
                  <a:pt x="1142" y="80"/>
                  <a:pt x="1147" y="93"/>
                  <a:pt x="1147" y="106"/>
                </a:cubicBezTo>
                <a:cubicBezTo>
                  <a:pt x="1147" y="119"/>
                  <a:pt x="1142" y="131"/>
                  <a:pt x="1133" y="140"/>
                </a:cubicBezTo>
                <a:cubicBezTo>
                  <a:pt x="1124" y="149"/>
                  <a:pt x="1112" y="154"/>
                  <a:pt x="1099" y="154"/>
                </a:cubicBezTo>
                <a:cubicBezTo>
                  <a:pt x="1086" y="154"/>
                  <a:pt x="1074" y="149"/>
                  <a:pt x="1065" y="140"/>
                </a:cubicBezTo>
                <a:cubicBezTo>
                  <a:pt x="1056" y="131"/>
                  <a:pt x="1051" y="119"/>
                  <a:pt x="1051" y="106"/>
                </a:cubicBezTo>
                <a:cubicBezTo>
                  <a:pt x="1051" y="93"/>
                  <a:pt x="1056" y="80"/>
                  <a:pt x="1065" y="71"/>
                </a:cubicBezTo>
                <a:cubicBezTo>
                  <a:pt x="1074" y="63"/>
                  <a:pt x="1086" y="58"/>
                  <a:pt x="1099" y="58"/>
                </a:cubicBezTo>
                <a:cubicBezTo>
                  <a:pt x="1112" y="58"/>
                  <a:pt x="1124" y="63"/>
                  <a:pt x="1133" y="71"/>
                </a:cubicBezTo>
                <a:lnTo>
                  <a:pt x="1133" y="71"/>
                </a:lnTo>
                <a:close/>
                <a:moveTo>
                  <a:pt x="1017" y="152"/>
                </a:moveTo>
                <a:lnTo>
                  <a:pt x="1017" y="152"/>
                </a:lnTo>
                <a:lnTo>
                  <a:pt x="1038" y="152"/>
                </a:lnTo>
                <a:lnTo>
                  <a:pt x="1038" y="59"/>
                </a:lnTo>
                <a:lnTo>
                  <a:pt x="1017" y="59"/>
                </a:lnTo>
                <a:lnTo>
                  <a:pt x="1017" y="152"/>
                </a:lnTo>
                <a:close/>
                <a:moveTo>
                  <a:pt x="1028" y="20"/>
                </a:moveTo>
                <a:lnTo>
                  <a:pt x="1028" y="20"/>
                </a:lnTo>
                <a:cubicBezTo>
                  <a:pt x="1019" y="20"/>
                  <a:pt x="1013" y="26"/>
                  <a:pt x="1013" y="34"/>
                </a:cubicBezTo>
                <a:cubicBezTo>
                  <a:pt x="1013" y="42"/>
                  <a:pt x="1019" y="48"/>
                  <a:pt x="1028" y="48"/>
                </a:cubicBezTo>
                <a:cubicBezTo>
                  <a:pt x="1036" y="48"/>
                  <a:pt x="1042" y="42"/>
                  <a:pt x="1042" y="34"/>
                </a:cubicBezTo>
                <a:cubicBezTo>
                  <a:pt x="1042" y="26"/>
                  <a:pt x="1036" y="20"/>
                  <a:pt x="1028" y="20"/>
                </a:cubicBezTo>
                <a:lnTo>
                  <a:pt x="1028" y="20"/>
                </a:lnTo>
                <a:close/>
                <a:moveTo>
                  <a:pt x="1236" y="68"/>
                </a:moveTo>
                <a:lnTo>
                  <a:pt x="1236" y="68"/>
                </a:lnTo>
                <a:cubicBezTo>
                  <a:pt x="1229" y="61"/>
                  <a:pt x="1220" y="58"/>
                  <a:pt x="1208" y="58"/>
                </a:cubicBezTo>
                <a:cubicBezTo>
                  <a:pt x="1198" y="58"/>
                  <a:pt x="1188" y="62"/>
                  <a:pt x="1182" y="69"/>
                </a:cubicBezTo>
                <a:lnTo>
                  <a:pt x="1182" y="59"/>
                </a:lnTo>
                <a:lnTo>
                  <a:pt x="1160" y="59"/>
                </a:lnTo>
                <a:lnTo>
                  <a:pt x="1160" y="152"/>
                </a:lnTo>
                <a:lnTo>
                  <a:pt x="1182" y="152"/>
                </a:lnTo>
                <a:lnTo>
                  <a:pt x="1182" y="101"/>
                </a:lnTo>
                <a:cubicBezTo>
                  <a:pt x="1182" y="86"/>
                  <a:pt x="1191" y="77"/>
                  <a:pt x="1204" y="77"/>
                </a:cubicBezTo>
                <a:cubicBezTo>
                  <a:pt x="1217" y="77"/>
                  <a:pt x="1224" y="85"/>
                  <a:pt x="1224" y="100"/>
                </a:cubicBezTo>
                <a:lnTo>
                  <a:pt x="1224" y="152"/>
                </a:lnTo>
                <a:lnTo>
                  <a:pt x="1246" y="152"/>
                </a:lnTo>
                <a:lnTo>
                  <a:pt x="1246" y="98"/>
                </a:lnTo>
                <a:cubicBezTo>
                  <a:pt x="1246" y="86"/>
                  <a:pt x="1243" y="75"/>
                  <a:pt x="1236" y="68"/>
                </a:cubicBezTo>
                <a:lnTo>
                  <a:pt x="1236" y="68"/>
                </a:lnTo>
                <a:close/>
                <a:moveTo>
                  <a:pt x="132" y="131"/>
                </a:moveTo>
                <a:lnTo>
                  <a:pt x="132" y="131"/>
                </a:lnTo>
                <a:cubicBezTo>
                  <a:pt x="125" y="131"/>
                  <a:pt x="120" y="136"/>
                  <a:pt x="120" y="142"/>
                </a:cubicBezTo>
                <a:cubicBezTo>
                  <a:pt x="120" y="149"/>
                  <a:pt x="125" y="154"/>
                  <a:pt x="132" y="154"/>
                </a:cubicBezTo>
                <a:cubicBezTo>
                  <a:pt x="138" y="154"/>
                  <a:pt x="143" y="149"/>
                  <a:pt x="143" y="142"/>
                </a:cubicBezTo>
                <a:cubicBezTo>
                  <a:pt x="143" y="136"/>
                  <a:pt x="138" y="131"/>
                  <a:pt x="132" y="131"/>
                </a:cubicBezTo>
                <a:lnTo>
                  <a:pt x="132" y="131"/>
                </a:lnTo>
                <a:close/>
                <a:moveTo>
                  <a:pt x="458" y="105"/>
                </a:moveTo>
                <a:lnTo>
                  <a:pt x="458" y="105"/>
                </a:lnTo>
                <a:cubicBezTo>
                  <a:pt x="458" y="90"/>
                  <a:pt x="446" y="77"/>
                  <a:pt x="430" y="77"/>
                </a:cubicBezTo>
                <a:cubicBezTo>
                  <a:pt x="415" y="77"/>
                  <a:pt x="403" y="90"/>
                  <a:pt x="403" y="105"/>
                </a:cubicBezTo>
                <a:cubicBezTo>
                  <a:pt x="403" y="121"/>
                  <a:pt x="415" y="134"/>
                  <a:pt x="430" y="134"/>
                </a:cubicBezTo>
                <a:cubicBezTo>
                  <a:pt x="438" y="134"/>
                  <a:pt x="445" y="131"/>
                  <a:pt x="450" y="125"/>
                </a:cubicBezTo>
                <a:cubicBezTo>
                  <a:pt x="455" y="120"/>
                  <a:pt x="458" y="113"/>
                  <a:pt x="458" y="105"/>
                </a:cubicBezTo>
                <a:lnTo>
                  <a:pt x="458" y="105"/>
                </a:lnTo>
                <a:close/>
                <a:moveTo>
                  <a:pt x="456" y="59"/>
                </a:moveTo>
                <a:lnTo>
                  <a:pt x="456" y="59"/>
                </a:lnTo>
                <a:lnTo>
                  <a:pt x="478" y="59"/>
                </a:lnTo>
                <a:lnTo>
                  <a:pt x="478" y="152"/>
                </a:lnTo>
                <a:lnTo>
                  <a:pt x="456" y="152"/>
                </a:lnTo>
                <a:lnTo>
                  <a:pt x="456" y="141"/>
                </a:lnTo>
                <a:cubicBezTo>
                  <a:pt x="449" y="149"/>
                  <a:pt x="439" y="154"/>
                  <a:pt x="428" y="154"/>
                </a:cubicBezTo>
                <a:cubicBezTo>
                  <a:pt x="416" y="154"/>
                  <a:pt x="404" y="149"/>
                  <a:pt x="396" y="141"/>
                </a:cubicBezTo>
                <a:cubicBezTo>
                  <a:pt x="387" y="132"/>
                  <a:pt x="382" y="119"/>
                  <a:pt x="382" y="106"/>
                </a:cubicBezTo>
                <a:cubicBezTo>
                  <a:pt x="382" y="92"/>
                  <a:pt x="387" y="79"/>
                  <a:pt x="396" y="71"/>
                </a:cubicBezTo>
                <a:cubicBezTo>
                  <a:pt x="404" y="62"/>
                  <a:pt x="416" y="58"/>
                  <a:pt x="428" y="58"/>
                </a:cubicBezTo>
                <a:cubicBezTo>
                  <a:pt x="439" y="58"/>
                  <a:pt x="449" y="62"/>
                  <a:pt x="456" y="69"/>
                </a:cubicBezTo>
                <a:lnTo>
                  <a:pt x="456" y="59"/>
                </a:lnTo>
                <a:lnTo>
                  <a:pt x="456" y="59"/>
                </a:lnTo>
                <a:close/>
                <a:moveTo>
                  <a:pt x="132" y="16"/>
                </a:moveTo>
                <a:lnTo>
                  <a:pt x="132" y="16"/>
                </a:lnTo>
                <a:cubicBezTo>
                  <a:pt x="125" y="16"/>
                  <a:pt x="120" y="22"/>
                  <a:pt x="120" y="28"/>
                </a:cubicBezTo>
                <a:cubicBezTo>
                  <a:pt x="120" y="34"/>
                  <a:pt x="125" y="40"/>
                  <a:pt x="132" y="40"/>
                </a:cubicBezTo>
                <a:cubicBezTo>
                  <a:pt x="138" y="40"/>
                  <a:pt x="143" y="34"/>
                  <a:pt x="143" y="28"/>
                </a:cubicBezTo>
                <a:cubicBezTo>
                  <a:pt x="143" y="22"/>
                  <a:pt x="138" y="16"/>
                  <a:pt x="132" y="16"/>
                </a:cubicBezTo>
                <a:lnTo>
                  <a:pt x="132" y="16"/>
                </a:lnTo>
                <a:close/>
                <a:moveTo>
                  <a:pt x="81" y="76"/>
                </a:moveTo>
                <a:lnTo>
                  <a:pt x="81" y="76"/>
                </a:lnTo>
                <a:lnTo>
                  <a:pt x="90" y="40"/>
                </a:lnTo>
                <a:cubicBezTo>
                  <a:pt x="90" y="40"/>
                  <a:pt x="90" y="40"/>
                  <a:pt x="89" y="40"/>
                </a:cubicBezTo>
                <a:cubicBezTo>
                  <a:pt x="89" y="40"/>
                  <a:pt x="89" y="40"/>
                  <a:pt x="89" y="40"/>
                </a:cubicBezTo>
                <a:lnTo>
                  <a:pt x="51" y="93"/>
                </a:lnTo>
                <a:cubicBezTo>
                  <a:pt x="51" y="93"/>
                  <a:pt x="51" y="93"/>
                  <a:pt x="51" y="93"/>
                </a:cubicBezTo>
                <a:cubicBezTo>
                  <a:pt x="51" y="93"/>
                  <a:pt x="51" y="93"/>
                  <a:pt x="51" y="93"/>
                </a:cubicBezTo>
                <a:lnTo>
                  <a:pt x="89" y="93"/>
                </a:lnTo>
                <a:lnTo>
                  <a:pt x="80" y="130"/>
                </a:lnTo>
                <a:cubicBezTo>
                  <a:pt x="80" y="130"/>
                  <a:pt x="80" y="130"/>
                  <a:pt x="80" y="130"/>
                </a:cubicBezTo>
                <a:cubicBezTo>
                  <a:pt x="80" y="130"/>
                  <a:pt x="80" y="130"/>
                  <a:pt x="80" y="130"/>
                </a:cubicBezTo>
                <a:cubicBezTo>
                  <a:pt x="81" y="130"/>
                  <a:pt x="81" y="130"/>
                  <a:pt x="81" y="130"/>
                </a:cubicBezTo>
                <a:lnTo>
                  <a:pt x="119" y="77"/>
                </a:lnTo>
                <a:cubicBezTo>
                  <a:pt x="119" y="77"/>
                  <a:pt x="119" y="77"/>
                  <a:pt x="119" y="77"/>
                </a:cubicBezTo>
                <a:cubicBezTo>
                  <a:pt x="119" y="77"/>
                  <a:pt x="119" y="76"/>
                  <a:pt x="119" y="76"/>
                </a:cubicBezTo>
                <a:lnTo>
                  <a:pt x="81" y="76"/>
                </a:lnTo>
                <a:lnTo>
                  <a:pt x="81" y="76"/>
                </a:lnTo>
                <a:close/>
                <a:moveTo>
                  <a:pt x="85" y="148"/>
                </a:moveTo>
                <a:lnTo>
                  <a:pt x="85" y="148"/>
                </a:lnTo>
                <a:cubicBezTo>
                  <a:pt x="50" y="148"/>
                  <a:pt x="22" y="120"/>
                  <a:pt x="22" y="85"/>
                </a:cubicBezTo>
                <a:cubicBezTo>
                  <a:pt x="22" y="50"/>
                  <a:pt x="50" y="22"/>
                  <a:pt x="85" y="22"/>
                </a:cubicBezTo>
                <a:cubicBezTo>
                  <a:pt x="89" y="22"/>
                  <a:pt x="94" y="22"/>
                  <a:pt x="98" y="23"/>
                </a:cubicBezTo>
                <a:lnTo>
                  <a:pt x="112" y="4"/>
                </a:lnTo>
                <a:cubicBezTo>
                  <a:pt x="103" y="1"/>
                  <a:pt x="94" y="0"/>
                  <a:pt x="85" y="0"/>
                </a:cubicBezTo>
                <a:cubicBezTo>
                  <a:pt x="38" y="0"/>
                  <a:pt x="0" y="38"/>
                  <a:pt x="0" y="85"/>
                </a:cubicBezTo>
                <a:cubicBezTo>
                  <a:pt x="0" y="132"/>
                  <a:pt x="38" y="171"/>
                  <a:pt x="85" y="171"/>
                </a:cubicBezTo>
                <a:cubicBezTo>
                  <a:pt x="94" y="171"/>
                  <a:pt x="103" y="169"/>
                  <a:pt x="112" y="166"/>
                </a:cubicBezTo>
                <a:lnTo>
                  <a:pt x="98" y="147"/>
                </a:lnTo>
                <a:cubicBezTo>
                  <a:pt x="94" y="148"/>
                  <a:pt x="89" y="148"/>
                  <a:pt x="85" y="148"/>
                </a:cubicBezTo>
                <a:lnTo>
                  <a:pt x="85" y="148"/>
                </a:lnTo>
                <a:close/>
                <a:moveTo>
                  <a:pt x="353" y="106"/>
                </a:moveTo>
                <a:lnTo>
                  <a:pt x="353" y="106"/>
                </a:lnTo>
                <a:cubicBezTo>
                  <a:pt x="345" y="122"/>
                  <a:pt x="330" y="132"/>
                  <a:pt x="311" y="132"/>
                </a:cubicBezTo>
                <a:cubicBezTo>
                  <a:pt x="285" y="132"/>
                  <a:pt x="265" y="111"/>
                  <a:pt x="265" y="85"/>
                </a:cubicBezTo>
                <a:cubicBezTo>
                  <a:pt x="265" y="72"/>
                  <a:pt x="269" y="60"/>
                  <a:pt x="278" y="51"/>
                </a:cubicBezTo>
                <a:cubicBezTo>
                  <a:pt x="287" y="42"/>
                  <a:pt x="299" y="37"/>
                  <a:pt x="312" y="37"/>
                </a:cubicBezTo>
                <a:cubicBezTo>
                  <a:pt x="329" y="37"/>
                  <a:pt x="343" y="46"/>
                  <a:pt x="352" y="62"/>
                </a:cubicBezTo>
                <a:lnTo>
                  <a:pt x="352" y="63"/>
                </a:lnTo>
                <a:lnTo>
                  <a:pt x="371" y="51"/>
                </a:lnTo>
                <a:lnTo>
                  <a:pt x="371" y="50"/>
                </a:lnTo>
                <a:cubicBezTo>
                  <a:pt x="365" y="40"/>
                  <a:pt x="356" y="31"/>
                  <a:pt x="346" y="25"/>
                </a:cubicBezTo>
                <a:cubicBezTo>
                  <a:pt x="336" y="19"/>
                  <a:pt x="324" y="16"/>
                  <a:pt x="312" y="16"/>
                </a:cubicBezTo>
                <a:cubicBezTo>
                  <a:pt x="293" y="16"/>
                  <a:pt x="276" y="23"/>
                  <a:pt x="263" y="36"/>
                </a:cubicBezTo>
                <a:cubicBezTo>
                  <a:pt x="250" y="49"/>
                  <a:pt x="243" y="66"/>
                  <a:pt x="243" y="85"/>
                </a:cubicBezTo>
                <a:cubicBezTo>
                  <a:pt x="243" y="103"/>
                  <a:pt x="250" y="121"/>
                  <a:pt x="262" y="133"/>
                </a:cubicBezTo>
                <a:cubicBezTo>
                  <a:pt x="275" y="146"/>
                  <a:pt x="293" y="154"/>
                  <a:pt x="312" y="154"/>
                </a:cubicBezTo>
                <a:cubicBezTo>
                  <a:pt x="338" y="154"/>
                  <a:pt x="360" y="140"/>
                  <a:pt x="373" y="116"/>
                </a:cubicBezTo>
                <a:lnTo>
                  <a:pt x="373" y="115"/>
                </a:lnTo>
                <a:lnTo>
                  <a:pt x="353" y="105"/>
                </a:lnTo>
                <a:lnTo>
                  <a:pt x="353" y="106"/>
                </a:lnTo>
                <a:lnTo>
                  <a:pt x="353" y="106"/>
                </a:lnTo>
                <a:close/>
                <a:moveTo>
                  <a:pt x="156" y="95"/>
                </a:moveTo>
                <a:lnTo>
                  <a:pt x="156" y="95"/>
                </a:lnTo>
                <a:cubicBezTo>
                  <a:pt x="149" y="95"/>
                  <a:pt x="144" y="100"/>
                  <a:pt x="144" y="106"/>
                </a:cubicBezTo>
                <a:cubicBezTo>
                  <a:pt x="144" y="113"/>
                  <a:pt x="149" y="118"/>
                  <a:pt x="156" y="118"/>
                </a:cubicBezTo>
                <a:cubicBezTo>
                  <a:pt x="162" y="118"/>
                  <a:pt x="167" y="113"/>
                  <a:pt x="167" y="106"/>
                </a:cubicBezTo>
                <a:cubicBezTo>
                  <a:pt x="167" y="100"/>
                  <a:pt x="162" y="95"/>
                  <a:pt x="156" y="95"/>
                </a:cubicBezTo>
                <a:lnTo>
                  <a:pt x="156" y="95"/>
                </a:lnTo>
                <a:close/>
                <a:moveTo>
                  <a:pt x="167" y="64"/>
                </a:moveTo>
                <a:lnTo>
                  <a:pt x="167" y="64"/>
                </a:lnTo>
                <a:cubicBezTo>
                  <a:pt x="167" y="70"/>
                  <a:pt x="162" y="75"/>
                  <a:pt x="156" y="75"/>
                </a:cubicBezTo>
                <a:cubicBezTo>
                  <a:pt x="149" y="75"/>
                  <a:pt x="144" y="70"/>
                  <a:pt x="144" y="64"/>
                </a:cubicBezTo>
                <a:cubicBezTo>
                  <a:pt x="144" y="57"/>
                  <a:pt x="149" y="52"/>
                  <a:pt x="156" y="52"/>
                </a:cubicBezTo>
                <a:cubicBezTo>
                  <a:pt x="162" y="52"/>
                  <a:pt x="167" y="57"/>
                  <a:pt x="167" y="64"/>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3971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9A6A2-4F7B-4AE8-9C76-8A85650686ED}" type="datetime1">
              <a:rPr lang="en-GB" smtClean="0"/>
              <a:t>14/03/2022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58E5CD-F0F8-401A-BACC-1106B0E1C1FD}" type="slidenum">
              <a:rPr lang="en-GB" smtClean="0"/>
              <a:t>‹#›</a:t>
            </a:fld>
            <a:endParaRPr lang="en-GB"/>
          </a:p>
        </p:txBody>
      </p:sp>
      <p:cxnSp>
        <p:nvCxnSpPr>
          <p:cNvPr id="8" name="Straight Connector 7">
            <a:extLst>
              <a:ext uri="{FF2B5EF4-FFF2-40B4-BE49-F238E27FC236}">
                <a16:creationId xmlns:a16="http://schemas.microsoft.com/office/drawing/2014/main" id="{81927007-A2F9-EE4A-A900-3F88C8B4D13E}"/>
              </a:ext>
            </a:extLst>
          </p:cNvPr>
          <p:cNvCxnSpPr>
            <a:cxnSpLocks/>
          </p:cNvCxnSpPr>
          <p:nvPr userDrawn="1"/>
        </p:nvCxnSpPr>
        <p:spPr>
          <a:xfrm>
            <a:off x="0" y="6311207"/>
            <a:ext cx="109696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id="{6F4CBACC-FFA6-436F-AF1A-75C15DEA9D2E}"/>
              </a:ext>
            </a:extLst>
          </p:cNvPr>
          <p:cNvSpPr>
            <a:spLocks noChangeAspect="1" noEditPoints="1"/>
          </p:cNvSpPr>
          <p:nvPr userDrawn="1"/>
        </p:nvSpPr>
        <p:spPr bwMode="auto">
          <a:xfrm>
            <a:off x="535525" y="6443559"/>
            <a:ext cx="1188000" cy="162000"/>
          </a:xfrm>
          <a:custGeom>
            <a:avLst/>
            <a:gdLst>
              <a:gd name="T0" fmla="*/ 886 w 1246"/>
              <a:gd name="T1" fmla="*/ 85 h 171"/>
              <a:gd name="T2" fmla="*/ 938 w 1246"/>
              <a:gd name="T3" fmla="*/ 75 h 171"/>
              <a:gd name="T4" fmla="*/ 900 w 1246"/>
              <a:gd name="T5" fmla="*/ 114 h 171"/>
              <a:gd name="T6" fmla="*/ 860 w 1246"/>
              <a:gd name="T7" fmla="*/ 132 h 171"/>
              <a:gd name="T8" fmla="*/ 940 w 1246"/>
              <a:gd name="T9" fmla="*/ 124 h 171"/>
              <a:gd name="T10" fmla="*/ 808 w 1246"/>
              <a:gd name="T11" fmla="*/ 134 h 171"/>
              <a:gd name="T12" fmla="*/ 775 w 1246"/>
              <a:gd name="T13" fmla="*/ 143 h 171"/>
              <a:gd name="T14" fmla="*/ 851 w 1246"/>
              <a:gd name="T15" fmla="*/ 59 h 171"/>
              <a:gd name="T16" fmla="*/ 731 w 1246"/>
              <a:gd name="T17" fmla="*/ 105 h 171"/>
              <a:gd name="T18" fmla="*/ 731 w 1246"/>
              <a:gd name="T19" fmla="*/ 105 h 171"/>
              <a:gd name="T20" fmla="*/ 707 w 1246"/>
              <a:gd name="T21" fmla="*/ 154 h 171"/>
              <a:gd name="T22" fmla="*/ 678 w 1246"/>
              <a:gd name="T23" fmla="*/ 18 h 171"/>
              <a:gd name="T24" fmla="*/ 602 w 1246"/>
              <a:gd name="T25" fmla="*/ 58 h 171"/>
              <a:gd name="T26" fmla="*/ 517 w 1246"/>
              <a:gd name="T27" fmla="*/ 59 h 171"/>
              <a:gd name="T28" fmla="*/ 523 w 1246"/>
              <a:gd name="T29" fmla="*/ 83 h 171"/>
              <a:gd name="T30" fmla="*/ 579 w 1246"/>
              <a:gd name="T31" fmla="*/ 100 h 171"/>
              <a:gd name="T32" fmla="*/ 641 w 1246"/>
              <a:gd name="T33" fmla="*/ 97 h 171"/>
              <a:gd name="T34" fmla="*/ 984 w 1246"/>
              <a:gd name="T35" fmla="*/ 27 h 171"/>
              <a:gd name="T36" fmla="*/ 962 w 1246"/>
              <a:gd name="T37" fmla="*/ 79 h 171"/>
              <a:gd name="T38" fmla="*/ 1003 w 1246"/>
              <a:gd name="T39" fmla="*/ 131 h 171"/>
              <a:gd name="T40" fmla="*/ 1003 w 1246"/>
              <a:gd name="T41" fmla="*/ 59 h 171"/>
              <a:gd name="T42" fmla="*/ 1126 w 1246"/>
              <a:gd name="T43" fmla="*/ 106 h 171"/>
              <a:gd name="T44" fmla="*/ 1099 w 1246"/>
              <a:gd name="T45" fmla="*/ 133 h 171"/>
              <a:gd name="T46" fmla="*/ 1147 w 1246"/>
              <a:gd name="T47" fmla="*/ 106 h 171"/>
              <a:gd name="T48" fmla="*/ 1065 w 1246"/>
              <a:gd name="T49" fmla="*/ 71 h 171"/>
              <a:gd name="T50" fmla="*/ 1017 w 1246"/>
              <a:gd name="T51" fmla="*/ 152 h 171"/>
              <a:gd name="T52" fmla="*/ 1028 w 1246"/>
              <a:gd name="T53" fmla="*/ 20 h 171"/>
              <a:gd name="T54" fmla="*/ 1028 w 1246"/>
              <a:gd name="T55" fmla="*/ 20 h 171"/>
              <a:gd name="T56" fmla="*/ 1182 w 1246"/>
              <a:gd name="T57" fmla="*/ 69 h 171"/>
              <a:gd name="T58" fmla="*/ 1182 w 1246"/>
              <a:gd name="T59" fmla="*/ 101 h 171"/>
              <a:gd name="T60" fmla="*/ 1246 w 1246"/>
              <a:gd name="T61" fmla="*/ 98 h 171"/>
              <a:gd name="T62" fmla="*/ 120 w 1246"/>
              <a:gd name="T63" fmla="*/ 142 h 171"/>
              <a:gd name="T64" fmla="*/ 458 w 1246"/>
              <a:gd name="T65" fmla="*/ 105 h 171"/>
              <a:gd name="T66" fmla="*/ 450 w 1246"/>
              <a:gd name="T67" fmla="*/ 125 h 171"/>
              <a:gd name="T68" fmla="*/ 478 w 1246"/>
              <a:gd name="T69" fmla="*/ 59 h 171"/>
              <a:gd name="T70" fmla="*/ 396 w 1246"/>
              <a:gd name="T71" fmla="*/ 141 h 171"/>
              <a:gd name="T72" fmla="*/ 456 w 1246"/>
              <a:gd name="T73" fmla="*/ 59 h 171"/>
              <a:gd name="T74" fmla="*/ 132 w 1246"/>
              <a:gd name="T75" fmla="*/ 40 h 171"/>
              <a:gd name="T76" fmla="*/ 81 w 1246"/>
              <a:gd name="T77" fmla="*/ 76 h 171"/>
              <a:gd name="T78" fmla="*/ 51 w 1246"/>
              <a:gd name="T79" fmla="*/ 93 h 171"/>
              <a:gd name="T80" fmla="*/ 80 w 1246"/>
              <a:gd name="T81" fmla="*/ 130 h 171"/>
              <a:gd name="T82" fmla="*/ 81 w 1246"/>
              <a:gd name="T83" fmla="*/ 76 h 171"/>
              <a:gd name="T84" fmla="*/ 85 w 1246"/>
              <a:gd name="T85" fmla="*/ 22 h 171"/>
              <a:gd name="T86" fmla="*/ 85 w 1246"/>
              <a:gd name="T87" fmla="*/ 171 h 171"/>
              <a:gd name="T88" fmla="*/ 353 w 1246"/>
              <a:gd name="T89" fmla="*/ 106 h 171"/>
              <a:gd name="T90" fmla="*/ 312 w 1246"/>
              <a:gd name="T91" fmla="*/ 37 h 171"/>
              <a:gd name="T92" fmla="*/ 346 w 1246"/>
              <a:gd name="T93" fmla="*/ 25 h 171"/>
              <a:gd name="T94" fmla="*/ 312 w 1246"/>
              <a:gd name="T95" fmla="*/ 154 h 171"/>
              <a:gd name="T96" fmla="*/ 353 w 1246"/>
              <a:gd name="T97" fmla="*/ 106 h 171"/>
              <a:gd name="T98" fmla="*/ 167 w 1246"/>
              <a:gd name="T99" fmla="*/ 106 h 171"/>
              <a:gd name="T100" fmla="*/ 156 w 1246"/>
              <a:gd name="T101" fmla="*/ 7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6" h="171">
                <a:moveTo>
                  <a:pt x="929" y="103"/>
                </a:moveTo>
                <a:lnTo>
                  <a:pt x="929" y="103"/>
                </a:lnTo>
                <a:cubicBezTo>
                  <a:pt x="923" y="99"/>
                  <a:pt x="914" y="97"/>
                  <a:pt x="907" y="95"/>
                </a:cubicBezTo>
                <a:lnTo>
                  <a:pt x="905" y="95"/>
                </a:lnTo>
                <a:cubicBezTo>
                  <a:pt x="892" y="92"/>
                  <a:pt x="886" y="90"/>
                  <a:pt x="886" y="85"/>
                </a:cubicBezTo>
                <a:cubicBezTo>
                  <a:pt x="886" y="79"/>
                  <a:pt x="892" y="76"/>
                  <a:pt x="901" y="76"/>
                </a:cubicBezTo>
                <a:cubicBezTo>
                  <a:pt x="909" y="76"/>
                  <a:pt x="916" y="79"/>
                  <a:pt x="920" y="86"/>
                </a:cubicBezTo>
                <a:lnTo>
                  <a:pt x="921" y="86"/>
                </a:lnTo>
                <a:lnTo>
                  <a:pt x="939" y="76"/>
                </a:lnTo>
                <a:lnTo>
                  <a:pt x="938" y="75"/>
                </a:lnTo>
                <a:cubicBezTo>
                  <a:pt x="930" y="63"/>
                  <a:pt x="917" y="57"/>
                  <a:pt x="901" y="57"/>
                </a:cubicBezTo>
                <a:cubicBezTo>
                  <a:pt x="889" y="57"/>
                  <a:pt x="879" y="61"/>
                  <a:pt x="872" y="68"/>
                </a:cubicBezTo>
                <a:cubicBezTo>
                  <a:pt x="867" y="73"/>
                  <a:pt x="864" y="79"/>
                  <a:pt x="864" y="86"/>
                </a:cubicBezTo>
                <a:cubicBezTo>
                  <a:pt x="864" y="104"/>
                  <a:pt x="880" y="110"/>
                  <a:pt x="897" y="114"/>
                </a:cubicBezTo>
                <a:cubicBezTo>
                  <a:pt x="898" y="114"/>
                  <a:pt x="899" y="114"/>
                  <a:pt x="900" y="114"/>
                </a:cubicBezTo>
                <a:cubicBezTo>
                  <a:pt x="910" y="116"/>
                  <a:pt x="918" y="118"/>
                  <a:pt x="918" y="124"/>
                </a:cubicBezTo>
                <a:cubicBezTo>
                  <a:pt x="918" y="131"/>
                  <a:pt x="910" y="135"/>
                  <a:pt x="902" y="135"/>
                </a:cubicBezTo>
                <a:cubicBezTo>
                  <a:pt x="892" y="135"/>
                  <a:pt x="885" y="130"/>
                  <a:pt x="880" y="122"/>
                </a:cubicBezTo>
                <a:lnTo>
                  <a:pt x="879" y="121"/>
                </a:lnTo>
                <a:lnTo>
                  <a:pt x="860" y="132"/>
                </a:lnTo>
                <a:lnTo>
                  <a:pt x="860" y="133"/>
                </a:lnTo>
                <a:cubicBezTo>
                  <a:pt x="868" y="147"/>
                  <a:pt x="882" y="154"/>
                  <a:pt x="901" y="154"/>
                </a:cubicBezTo>
                <a:cubicBezTo>
                  <a:pt x="902" y="154"/>
                  <a:pt x="902" y="154"/>
                  <a:pt x="902" y="154"/>
                </a:cubicBezTo>
                <a:cubicBezTo>
                  <a:pt x="917" y="154"/>
                  <a:pt x="926" y="148"/>
                  <a:pt x="931" y="143"/>
                </a:cubicBezTo>
                <a:cubicBezTo>
                  <a:pt x="937" y="138"/>
                  <a:pt x="940" y="131"/>
                  <a:pt x="940" y="124"/>
                </a:cubicBezTo>
                <a:cubicBezTo>
                  <a:pt x="940" y="115"/>
                  <a:pt x="936" y="108"/>
                  <a:pt x="929" y="103"/>
                </a:cubicBezTo>
                <a:lnTo>
                  <a:pt x="929" y="103"/>
                </a:lnTo>
                <a:close/>
                <a:moveTo>
                  <a:pt x="829" y="110"/>
                </a:moveTo>
                <a:lnTo>
                  <a:pt x="829" y="110"/>
                </a:lnTo>
                <a:cubicBezTo>
                  <a:pt x="829" y="124"/>
                  <a:pt x="821" y="134"/>
                  <a:pt x="808" y="134"/>
                </a:cubicBezTo>
                <a:cubicBezTo>
                  <a:pt x="795" y="134"/>
                  <a:pt x="787" y="126"/>
                  <a:pt x="787" y="111"/>
                </a:cubicBezTo>
                <a:lnTo>
                  <a:pt x="787" y="59"/>
                </a:lnTo>
                <a:lnTo>
                  <a:pt x="765" y="59"/>
                </a:lnTo>
                <a:lnTo>
                  <a:pt x="765" y="113"/>
                </a:lnTo>
                <a:cubicBezTo>
                  <a:pt x="765" y="125"/>
                  <a:pt x="769" y="136"/>
                  <a:pt x="775" y="143"/>
                </a:cubicBezTo>
                <a:cubicBezTo>
                  <a:pt x="782" y="150"/>
                  <a:pt x="791" y="154"/>
                  <a:pt x="803" y="154"/>
                </a:cubicBezTo>
                <a:cubicBezTo>
                  <a:pt x="814" y="154"/>
                  <a:pt x="823" y="149"/>
                  <a:pt x="830" y="142"/>
                </a:cubicBezTo>
                <a:lnTo>
                  <a:pt x="830" y="152"/>
                </a:lnTo>
                <a:lnTo>
                  <a:pt x="851" y="152"/>
                </a:lnTo>
                <a:lnTo>
                  <a:pt x="851" y="59"/>
                </a:lnTo>
                <a:lnTo>
                  <a:pt x="829" y="59"/>
                </a:lnTo>
                <a:lnTo>
                  <a:pt x="829" y="110"/>
                </a:lnTo>
                <a:lnTo>
                  <a:pt x="829" y="110"/>
                </a:lnTo>
                <a:close/>
                <a:moveTo>
                  <a:pt x="731" y="105"/>
                </a:moveTo>
                <a:lnTo>
                  <a:pt x="731" y="105"/>
                </a:lnTo>
                <a:cubicBezTo>
                  <a:pt x="731" y="90"/>
                  <a:pt x="719" y="77"/>
                  <a:pt x="704" y="77"/>
                </a:cubicBezTo>
                <a:cubicBezTo>
                  <a:pt x="689" y="77"/>
                  <a:pt x="677" y="90"/>
                  <a:pt x="677" y="105"/>
                </a:cubicBezTo>
                <a:cubicBezTo>
                  <a:pt x="677" y="121"/>
                  <a:pt x="689" y="134"/>
                  <a:pt x="704" y="134"/>
                </a:cubicBezTo>
                <a:cubicBezTo>
                  <a:pt x="719" y="134"/>
                  <a:pt x="731" y="121"/>
                  <a:pt x="731" y="105"/>
                </a:cubicBezTo>
                <a:lnTo>
                  <a:pt x="731" y="105"/>
                </a:lnTo>
                <a:close/>
                <a:moveTo>
                  <a:pt x="739" y="71"/>
                </a:moveTo>
                <a:lnTo>
                  <a:pt x="739" y="71"/>
                </a:lnTo>
                <a:cubicBezTo>
                  <a:pt x="748" y="79"/>
                  <a:pt x="753" y="92"/>
                  <a:pt x="753" y="106"/>
                </a:cubicBezTo>
                <a:cubicBezTo>
                  <a:pt x="753" y="119"/>
                  <a:pt x="748" y="132"/>
                  <a:pt x="739" y="141"/>
                </a:cubicBezTo>
                <a:cubicBezTo>
                  <a:pt x="730" y="149"/>
                  <a:pt x="719" y="154"/>
                  <a:pt x="707" y="154"/>
                </a:cubicBezTo>
                <a:cubicBezTo>
                  <a:pt x="695" y="154"/>
                  <a:pt x="685" y="149"/>
                  <a:pt x="678" y="142"/>
                </a:cubicBezTo>
                <a:lnTo>
                  <a:pt x="678" y="152"/>
                </a:lnTo>
                <a:lnTo>
                  <a:pt x="657" y="152"/>
                </a:lnTo>
                <a:lnTo>
                  <a:pt x="657" y="18"/>
                </a:lnTo>
                <a:lnTo>
                  <a:pt x="678" y="18"/>
                </a:lnTo>
                <a:lnTo>
                  <a:pt x="678" y="70"/>
                </a:lnTo>
                <a:cubicBezTo>
                  <a:pt x="685" y="62"/>
                  <a:pt x="696" y="58"/>
                  <a:pt x="707" y="58"/>
                </a:cubicBezTo>
                <a:cubicBezTo>
                  <a:pt x="719" y="58"/>
                  <a:pt x="730" y="62"/>
                  <a:pt x="739" y="71"/>
                </a:cubicBezTo>
                <a:lnTo>
                  <a:pt x="739" y="71"/>
                </a:lnTo>
                <a:close/>
                <a:moveTo>
                  <a:pt x="602" y="58"/>
                </a:moveTo>
                <a:lnTo>
                  <a:pt x="602" y="58"/>
                </a:lnTo>
                <a:cubicBezTo>
                  <a:pt x="589" y="58"/>
                  <a:pt x="578" y="63"/>
                  <a:pt x="572" y="73"/>
                </a:cubicBezTo>
                <a:cubicBezTo>
                  <a:pt x="566" y="63"/>
                  <a:pt x="555" y="58"/>
                  <a:pt x="542" y="58"/>
                </a:cubicBezTo>
                <a:cubicBezTo>
                  <a:pt x="532" y="58"/>
                  <a:pt x="523" y="61"/>
                  <a:pt x="517" y="68"/>
                </a:cubicBezTo>
                <a:lnTo>
                  <a:pt x="517" y="59"/>
                </a:lnTo>
                <a:lnTo>
                  <a:pt x="495" y="59"/>
                </a:lnTo>
                <a:lnTo>
                  <a:pt x="495" y="152"/>
                </a:lnTo>
                <a:lnTo>
                  <a:pt x="517" y="152"/>
                </a:lnTo>
                <a:lnTo>
                  <a:pt x="517" y="101"/>
                </a:lnTo>
                <a:cubicBezTo>
                  <a:pt x="517" y="93"/>
                  <a:pt x="519" y="87"/>
                  <a:pt x="523" y="83"/>
                </a:cubicBezTo>
                <a:cubicBezTo>
                  <a:pt x="526" y="79"/>
                  <a:pt x="531" y="77"/>
                  <a:pt x="538" y="77"/>
                </a:cubicBezTo>
                <a:cubicBezTo>
                  <a:pt x="550" y="77"/>
                  <a:pt x="557" y="84"/>
                  <a:pt x="557" y="97"/>
                </a:cubicBezTo>
                <a:lnTo>
                  <a:pt x="557" y="152"/>
                </a:lnTo>
                <a:lnTo>
                  <a:pt x="579" y="152"/>
                </a:lnTo>
                <a:lnTo>
                  <a:pt x="579" y="100"/>
                </a:lnTo>
                <a:cubicBezTo>
                  <a:pt x="579" y="86"/>
                  <a:pt x="586" y="77"/>
                  <a:pt x="599" y="77"/>
                </a:cubicBezTo>
                <a:cubicBezTo>
                  <a:pt x="611" y="77"/>
                  <a:pt x="619" y="85"/>
                  <a:pt x="619" y="98"/>
                </a:cubicBezTo>
                <a:lnTo>
                  <a:pt x="619" y="152"/>
                </a:lnTo>
                <a:lnTo>
                  <a:pt x="641" y="152"/>
                </a:lnTo>
                <a:lnTo>
                  <a:pt x="641" y="97"/>
                </a:lnTo>
                <a:cubicBezTo>
                  <a:pt x="641" y="85"/>
                  <a:pt x="637" y="75"/>
                  <a:pt x="631" y="68"/>
                </a:cubicBezTo>
                <a:cubicBezTo>
                  <a:pt x="624" y="61"/>
                  <a:pt x="614" y="58"/>
                  <a:pt x="602" y="58"/>
                </a:cubicBezTo>
                <a:lnTo>
                  <a:pt x="602" y="58"/>
                </a:lnTo>
                <a:close/>
                <a:moveTo>
                  <a:pt x="984" y="27"/>
                </a:moveTo>
                <a:lnTo>
                  <a:pt x="984" y="27"/>
                </a:lnTo>
                <a:lnTo>
                  <a:pt x="962" y="39"/>
                </a:lnTo>
                <a:lnTo>
                  <a:pt x="962" y="59"/>
                </a:lnTo>
                <a:lnTo>
                  <a:pt x="947" y="59"/>
                </a:lnTo>
                <a:lnTo>
                  <a:pt x="947" y="79"/>
                </a:lnTo>
                <a:lnTo>
                  <a:pt x="962" y="79"/>
                </a:lnTo>
                <a:lnTo>
                  <a:pt x="962" y="114"/>
                </a:lnTo>
                <a:cubicBezTo>
                  <a:pt x="962" y="129"/>
                  <a:pt x="964" y="138"/>
                  <a:pt x="970" y="144"/>
                </a:cubicBezTo>
                <a:cubicBezTo>
                  <a:pt x="976" y="149"/>
                  <a:pt x="984" y="152"/>
                  <a:pt x="999" y="152"/>
                </a:cubicBezTo>
                <a:lnTo>
                  <a:pt x="1003" y="152"/>
                </a:lnTo>
                <a:lnTo>
                  <a:pt x="1003" y="131"/>
                </a:lnTo>
                <a:lnTo>
                  <a:pt x="1002" y="131"/>
                </a:lnTo>
                <a:cubicBezTo>
                  <a:pt x="986" y="131"/>
                  <a:pt x="984" y="129"/>
                  <a:pt x="984" y="114"/>
                </a:cubicBezTo>
                <a:lnTo>
                  <a:pt x="984" y="79"/>
                </a:lnTo>
                <a:lnTo>
                  <a:pt x="1003" y="79"/>
                </a:lnTo>
                <a:lnTo>
                  <a:pt x="1003" y="59"/>
                </a:lnTo>
                <a:lnTo>
                  <a:pt x="984" y="59"/>
                </a:lnTo>
                <a:lnTo>
                  <a:pt x="984" y="27"/>
                </a:lnTo>
                <a:lnTo>
                  <a:pt x="984" y="27"/>
                </a:lnTo>
                <a:close/>
                <a:moveTo>
                  <a:pt x="1126" y="106"/>
                </a:moveTo>
                <a:lnTo>
                  <a:pt x="1126" y="106"/>
                </a:lnTo>
                <a:cubicBezTo>
                  <a:pt x="1126" y="90"/>
                  <a:pt x="1114" y="78"/>
                  <a:pt x="1099" y="78"/>
                </a:cubicBezTo>
                <a:cubicBezTo>
                  <a:pt x="1092" y="78"/>
                  <a:pt x="1085" y="81"/>
                  <a:pt x="1081" y="86"/>
                </a:cubicBezTo>
                <a:cubicBezTo>
                  <a:pt x="1076" y="91"/>
                  <a:pt x="1073" y="98"/>
                  <a:pt x="1073" y="106"/>
                </a:cubicBezTo>
                <a:cubicBezTo>
                  <a:pt x="1073" y="113"/>
                  <a:pt x="1076" y="120"/>
                  <a:pt x="1081" y="125"/>
                </a:cubicBezTo>
                <a:cubicBezTo>
                  <a:pt x="1085" y="130"/>
                  <a:pt x="1092" y="133"/>
                  <a:pt x="1099" y="133"/>
                </a:cubicBezTo>
                <a:cubicBezTo>
                  <a:pt x="1114" y="133"/>
                  <a:pt x="1126" y="121"/>
                  <a:pt x="1126" y="106"/>
                </a:cubicBezTo>
                <a:lnTo>
                  <a:pt x="1126" y="106"/>
                </a:lnTo>
                <a:close/>
                <a:moveTo>
                  <a:pt x="1133" y="71"/>
                </a:moveTo>
                <a:lnTo>
                  <a:pt x="1133" y="71"/>
                </a:lnTo>
                <a:cubicBezTo>
                  <a:pt x="1142" y="80"/>
                  <a:pt x="1147" y="93"/>
                  <a:pt x="1147" y="106"/>
                </a:cubicBezTo>
                <a:cubicBezTo>
                  <a:pt x="1147" y="119"/>
                  <a:pt x="1142" y="131"/>
                  <a:pt x="1133" y="140"/>
                </a:cubicBezTo>
                <a:cubicBezTo>
                  <a:pt x="1124" y="149"/>
                  <a:pt x="1112" y="154"/>
                  <a:pt x="1099" y="154"/>
                </a:cubicBezTo>
                <a:cubicBezTo>
                  <a:pt x="1086" y="154"/>
                  <a:pt x="1074" y="149"/>
                  <a:pt x="1065" y="140"/>
                </a:cubicBezTo>
                <a:cubicBezTo>
                  <a:pt x="1056" y="131"/>
                  <a:pt x="1051" y="119"/>
                  <a:pt x="1051" y="106"/>
                </a:cubicBezTo>
                <a:cubicBezTo>
                  <a:pt x="1051" y="93"/>
                  <a:pt x="1056" y="80"/>
                  <a:pt x="1065" y="71"/>
                </a:cubicBezTo>
                <a:cubicBezTo>
                  <a:pt x="1074" y="63"/>
                  <a:pt x="1086" y="58"/>
                  <a:pt x="1099" y="58"/>
                </a:cubicBezTo>
                <a:cubicBezTo>
                  <a:pt x="1112" y="58"/>
                  <a:pt x="1124" y="63"/>
                  <a:pt x="1133" y="71"/>
                </a:cubicBezTo>
                <a:lnTo>
                  <a:pt x="1133" y="71"/>
                </a:lnTo>
                <a:close/>
                <a:moveTo>
                  <a:pt x="1017" y="152"/>
                </a:moveTo>
                <a:lnTo>
                  <a:pt x="1017" y="152"/>
                </a:lnTo>
                <a:lnTo>
                  <a:pt x="1038" y="152"/>
                </a:lnTo>
                <a:lnTo>
                  <a:pt x="1038" y="59"/>
                </a:lnTo>
                <a:lnTo>
                  <a:pt x="1017" y="59"/>
                </a:lnTo>
                <a:lnTo>
                  <a:pt x="1017" y="152"/>
                </a:lnTo>
                <a:close/>
                <a:moveTo>
                  <a:pt x="1028" y="20"/>
                </a:moveTo>
                <a:lnTo>
                  <a:pt x="1028" y="20"/>
                </a:lnTo>
                <a:cubicBezTo>
                  <a:pt x="1019" y="20"/>
                  <a:pt x="1013" y="26"/>
                  <a:pt x="1013" y="34"/>
                </a:cubicBezTo>
                <a:cubicBezTo>
                  <a:pt x="1013" y="42"/>
                  <a:pt x="1019" y="48"/>
                  <a:pt x="1028" y="48"/>
                </a:cubicBezTo>
                <a:cubicBezTo>
                  <a:pt x="1036" y="48"/>
                  <a:pt x="1042" y="42"/>
                  <a:pt x="1042" y="34"/>
                </a:cubicBezTo>
                <a:cubicBezTo>
                  <a:pt x="1042" y="26"/>
                  <a:pt x="1036" y="20"/>
                  <a:pt x="1028" y="20"/>
                </a:cubicBezTo>
                <a:lnTo>
                  <a:pt x="1028" y="20"/>
                </a:lnTo>
                <a:close/>
                <a:moveTo>
                  <a:pt x="1236" y="68"/>
                </a:moveTo>
                <a:lnTo>
                  <a:pt x="1236" y="68"/>
                </a:lnTo>
                <a:cubicBezTo>
                  <a:pt x="1229" y="61"/>
                  <a:pt x="1220" y="58"/>
                  <a:pt x="1208" y="58"/>
                </a:cubicBezTo>
                <a:cubicBezTo>
                  <a:pt x="1198" y="58"/>
                  <a:pt x="1188" y="62"/>
                  <a:pt x="1182" y="69"/>
                </a:cubicBezTo>
                <a:lnTo>
                  <a:pt x="1182" y="59"/>
                </a:lnTo>
                <a:lnTo>
                  <a:pt x="1160" y="59"/>
                </a:lnTo>
                <a:lnTo>
                  <a:pt x="1160" y="152"/>
                </a:lnTo>
                <a:lnTo>
                  <a:pt x="1182" y="152"/>
                </a:lnTo>
                <a:lnTo>
                  <a:pt x="1182" y="101"/>
                </a:lnTo>
                <a:cubicBezTo>
                  <a:pt x="1182" y="86"/>
                  <a:pt x="1191" y="77"/>
                  <a:pt x="1204" y="77"/>
                </a:cubicBezTo>
                <a:cubicBezTo>
                  <a:pt x="1217" y="77"/>
                  <a:pt x="1224" y="85"/>
                  <a:pt x="1224" y="100"/>
                </a:cubicBezTo>
                <a:lnTo>
                  <a:pt x="1224" y="152"/>
                </a:lnTo>
                <a:lnTo>
                  <a:pt x="1246" y="152"/>
                </a:lnTo>
                <a:lnTo>
                  <a:pt x="1246" y="98"/>
                </a:lnTo>
                <a:cubicBezTo>
                  <a:pt x="1246" y="86"/>
                  <a:pt x="1243" y="75"/>
                  <a:pt x="1236" y="68"/>
                </a:cubicBezTo>
                <a:lnTo>
                  <a:pt x="1236" y="68"/>
                </a:lnTo>
                <a:close/>
                <a:moveTo>
                  <a:pt x="132" y="131"/>
                </a:moveTo>
                <a:lnTo>
                  <a:pt x="132" y="131"/>
                </a:lnTo>
                <a:cubicBezTo>
                  <a:pt x="125" y="131"/>
                  <a:pt x="120" y="136"/>
                  <a:pt x="120" y="142"/>
                </a:cubicBezTo>
                <a:cubicBezTo>
                  <a:pt x="120" y="149"/>
                  <a:pt x="125" y="154"/>
                  <a:pt x="132" y="154"/>
                </a:cubicBezTo>
                <a:cubicBezTo>
                  <a:pt x="138" y="154"/>
                  <a:pt x="143" y="149"/>
                  <a:pt x="143" y="142"/>
                </a:cubicBezTo>
                <a:cubicBezTo>
                  <a:pt x="143" y="136"/>
                  <a:pt x="138" y="131"/>
                  <a:pt x="132" y="131"/>
                </a:cubicBezTo>
                <a:lnTo>
                  <a:pt x="132" y="131"/>
                </a:lnTo>
                <a:close/>
                <a:moveTo>
                  <a:pt x="458" y="105"/>
                </a:moveTo>
                <a:lnTo>
                  <a:pt x="458" y="105"/>
                </a:lnTo>
                <a:cubicBezTo>
                  <a:pt x="458" y="90"/>
                  <a:pt x="446" y="77"/>
                  <a:pt x="430" y="77"/>
                </a:cubicBezTo>
                <a:cubicBezTo>
                  <a:pt x="415" y="77"/>
                  <a:pt x="403" y="90"/>
                  <a:pt x="403" y="105"/>
                </a:cubicBezTo>
                <a:cubicBezTo>
                  <a:pt x="403" y="121"/>
                  <a:pt x="415" y="134"/>
                  <a:pt x="430" y="134"/>
                </a:cubicBezTo>
                <a:cubicBezTo>
                  <a:pt x="438" y="134"/>
                  <a:pt x="445" y="131"/>
                  <a:pt x="450" y="125"/>
                </a:cubicBezTo>
                <a:cubicBezTo>
                  <a:pt x="455" y="120"/>
                  <a:pt x="458" y="113"/>
                  <a:pt x="458" y="105"/>
                </a:cubicBezTo>
                <a:lnTo>
                  <a:pt x="458" y="105"/>
                </a:lnTo>
                <a:close/>
                <a:moveTo>
                  <a:pt x="456" y="59"/>
                </a:moveTo>
                <a:lnTo>
                  <a:pt x="456" y="59"/>
                </a:lnTo>
                <a:lnTo>
                  <a:pt x="478" y="59"/>
                </a:lnTo>
                <a:lnTo>
                  <a:pt x="478" y="152"/>
                </a:lnTo>
                <a:lnTo>
                  <a:pt x="456" y="152"/>
                </a:lnTo>
                <a:lnTo>
                  <a:pt x="456" y="141"/>
                </a:lnTo>
                <a:cubicBezTo>
                  <a:pt x="449" y="149"/>
                  <a:pt x="439" y="154"/>
                  <a:pt x="428" y="154"/>
                </a:cubicBezTo>
                <a:cubicBezTo>
                  <a:pt x="416" y="154"/>
                  <a:pt x="404" y="149"/>
                  <a:pt x="396" y="141"/>
                </a:cubicBezTo>
                <a:cubicBezTo>
                  <a:pt x="387" y="132"/>
                  <a:pt x="382" y="119"/>
                  <a:pt x="382" y="106"/>
                </a:cubicBezTo>
                <a:cubicBezTo>
                  <a:pt x="382" y="92"/>
                  <a:pt x="387" y="79"/>
                  <a:pt x="396" y="71"/>
                </a:cubicBezTo>
                <a:cubicBezTo>
                  <a:pt x="404" y="62"/>
                  <a:pt x="416" y="58"/>
                  <a:pt x="428" y="58"/>
                </a:cubicBezTo>
                <a:cubicBezTo>
                  <a:pt x="439" y="58"/>
                  <a:pt x="449" y="62"/>
                  <a:pt x="456" y="69"/>
                </a:cubicBezTo>
                <a:lnTo>
                  <a:pt x="456" y="59"/>
                </a:lnTo>
                <a:lnTo>
                  <a:pt x="456" y="59"/>
                </a:lnTo>
                <a:close/>
                <a:moveTo>
                  <a:pt x="132" y="16"/>
                </a:moveTo>
                <a:lnTo>
                  <a:pt x="132" y="16"/>
                </a:lnTo>
                <a:cubicBezTo>
                  <a:pt x="125" y="16"/>
                  <a:pt x="120" y="22"/>
                  <a:pt x="120" y="28"/>
                </a:cubicBezTo>
                <a:cubicBezTo>
                  <a:pt x="120" y="34"/>
                  <a:pt x="125" y="40"/>
                  <a:pt x="132" y="40"/>
                </a:cubicBezTo>
                <a:cubicBezTo>
                  <a:pt x="138" y="40"/>
                  <a:pt x="143" y="34"/>
                  <a:pt x="143" y="28"/>
                </a:cubicBezTo>
                <a:cubicBezTo>
                  <a:pt x="143" y="22"/>
                  <a:pt x="138" y="16"/>
                  <a:pt x="132" y="16"/>
                </a:cubicBezTo>
                <a:lnTo>
                  <a:pt x="132" y="16"/>
                </a:lnTo>
                <a:close/>
                <a:moveTo>
                  <a:pt x="81" y="76"/>
                </a:moveTo>
                <a:lnTo>
                  <a:pt x="81" y="76"/>
                </a:lnTo>
                <a:lnTo>
                  <a:pt x="90" y="40"/>
                </a:lnTo>
                <a:cubicBezTo>
                  <a:pt x="90" y="40"/>
                  <a:pt x="90" y="40"/>
                  <a:pt x="89" y="40"/>
                </a:cubicBezTo>
                <a:cubicBezTo>
                  <a:pt x="89" y="40"/>
                  <a:pt x="89" y="40"/>
                  <a:pt x="89" y="40"/>
                </a:cubicBezTo>
                <a:lnTo>
                  <a:pt x="51" y="93"/>
                </a:lnTo>
                <a:cubicBezTo>
                  <a:pt x="51" y="93"/>
                  <a:pt x="51" y="93"/>
                  <a:pt x="51" y="93"/>
                </a:cubicBezTo>
                <a:cubicBezTo>
                  <a:pt x="51" y="93"/>
                  <a:pt x="51" y="93"/>
                  <a:pt x="51" y="93"/>
                </a:cubicBezTo>
                <a:lnTo>
                  <a:pt x="89" y="93"/>
                </a:lnTo>
                <a:lnTo>
                  <a:pt x="80" y="130"/>
                </a:lnTo>
                <a:cubicBezTo>
                  <a:pt x="80" y="130"/>
                  <a:pt x="80" y="130"/>
                  <a:pt x="80" y="130"/>
                </a:cubicBezTo>
                <a:cubicBezTo>
                  <a:pt x="80" y="130"/>
                  <a:pt x="80" y="130"/>
                  <a:pt x="80" y="130"/>
                </a:cubicBezTo>
                <a:cubicBezTo>
                  <a:pt x="81" y="130"/>
                  <a:pt x="81" y="130"/>
                  <a:pt x="81" y="130"/>
                </a:cubicBezTo>
                <a:lnTo>
                  <a:pt x="119" y="77"/>
                </a:lnTo>
                <a:cubicBezTo>
                  <a:pt x="119" y="77"/>
                  <a:pt x="119" y="77"/>
                  <a:pt x="119" y="77"/>
                </a:cubicBezTo>
                <a:cubicBezTo>
                  <a:pt x="119" y="77"/>
                  <a:pt x="119" y="76"/>
                  <a:pt x="119" y="76"/>
                </a:cubicBezTo>
                <a:lnTo>
                  <a:pt x="81" y="76"/>
                </a:lnTo>
                <a:lnTo>
                  <a:pt x="81" y="76"/>
                </a:lnTo>
                <a:close/>
                <a:moveTo>
                  <a:pt x="85" y="148"/>
                </a:moveTo>
                <a:lnTo>
                  <a:pt x="85" y="148"/>
                </a:lnTo>
                <a:cubicBezTo>
                  <a:pt x="50" y="148"/>
                  <a:pt x="22" y="120"/>
                  <a:pt x="22" y="85"/>
                </a:cubicBezTo>
                <a:cubicBezTo>
                  <a:pt x="22" y="50"/>
                  <a:pt x="50" y="22"/>
                  <a:pt x="85" y="22"/>
                </a:cubicBezTo>
                <a:cubicBezTo>
                  <a:pt x="89" y="22"/>
                  <a:pt x="94" y="22"/>
                  <a:pt x="98" y="23"/>
                </a:cubicBezTo>
                <a:lnTo>
                  <a:pt x="112" y="4"/>
                </a:lnTo>
                <a:cubicBezTo>
                  <a:pt x="103" y="1"/>
                  <a:pt x="94" y="0"/>
                  <a:pt x="85" y="0"/>
                </a:cubicBezTo>
                <a:cubicBezTo>
                  <a:pt x="38" y="0"/>
                  <a:pt x="0" y="38"/>
                  <a:pt x="0" y="85"/>
                </a:cubicBezTo>
                <a:cubicBezTo>
                  <a:pt x="0" y="132"/>
                  <a:pt x="38" y="171"/>
                  <a:pt x="85" y="171"/>
                </a:cubicBezTo>
                <a:cubicBezTo>
                  <a:pt x="94" y="171"/>
                  <a:pt x="103" y="169"/>
                  <a:pt x="112" y="166"/>
                </a:cubicBezTo>
                <a:lnTo>
                  <a:pt x="98" y="147"/>
                </a:lnTo>
                <a:cubicBezTo>
                  <a:pt x="94" y="148"/>
                  <a:pt x="89" y="148"/>
                  <a:pt x="85" y="148"/>
                </a:cubicBezTo>
                <a:lnTo>
                  <a:pt x="85" y="148"/>
                </a:lnTo>
                <a:close/>
                <a:moveTo>
                  <a:pt x="353" y="106"/>
                </a:moveTo>
                <a:lnTo>
                  <a:pt x="353" y="106"/>
                </a:lnTo>
                <a:cubicBezTo>
                  <a:pt x="345" y="122"/>
                  <a:pt x="330" y="132"/>
                  <a:pt x="311" y="132"/>
                </a:cubicBezTo>
                <a:cubicBezTo>
                  <a:pt x="285" y="132"/>
                  <a:pt x="265" y="111"/>
                  <a:pt x="265" y="85"/>
                </a:cubicBezTo>
                <a:cubicBezTo>
                  <a:pt x="265" y="72"/>
                  <a:pt x="269" y="60"/>
                  <a:pt x="278" y="51"/>
                </a:cubicBezTo>
                <a:cubicBezTo>
                  <a:pt x="287" y="42"/>
                  <a:pt x="299" y="37"/>
                  <a:pt x="312" y="37"/>
                </a:cubicBezTo>
                <a:cubicBezTo>
                  <a:pt x="329" y="37"/>
                  <a:pt x="343" y="46"/>
                  <a:pt x="352" y="62"/>
                </a:cubicBezTo>
                <a:lnTo>
                  <a:pt x="352" y="63"/>
                </a:lnTo>
                <a:lnTo>
                  <a:pt x="371" y="51"/>
                </a:lnTo>
                <a:lnTo>
                  <a:pt x="371" y="50"/>
                </a:lnTo>
                <a:cubicBezTo>
                  <a:pt x="365" y="40"/>
                  <a:pt x="356" y="31"/>
                  <a:pt x="346" y="25"/>
                </a:cubicBezTo>
                <a:cubicBezTo>
                  <a:pt x="336" y="19"/>
                  <a:pt x="324" y="16"/>
                  <a:pt x="312" y="16"/>
                </a:cubicBezTo>
                <a:cubicBezTo>
                  <a:pt x="293" y="16"/>
                  <a:pt x="276" y="23"/>
                  <a:pt x="263" y="36"/>
                </a:cubicBezTo>
                <a:cubicBezTo>
                  <a:pt x="250" y="49"/>
                  <a:pt x="243" y="66"/>
                  <a:pt x="243" y="85"/>
                </a:cubicBezTo>
                <a:cubicBezTo>
                  <a:pt x="243" y="103"/>
                  <a:pt x="250" y="121"/>
                  <a:pt x="262" y="133"/>
                </a:cubicBezTo>
                <a:cubicBezTo>
                  <a:pt x="275" y="146"/>
                  <a:pt x="293" y="154"/>
                  <a:pt x="312" y="154"/>
                </a:cubicBezTo>
                <a:cubicBezTo>
                  <a:pt x="338" y="154"/>
                  <a:pt x="360" y="140"/>
                  <a:pt x="373" y="116"/>
                </a:cubicBezTo>
                <a:lnTo>
                  <a:pt x="373" y="115"/>
                </a:lnTo>
                <a:lnTo>
                  <a:pt x="353" y="105"/>
                </a:lnTo>
                <a:lnTo>
                  <a:pt x="353" y="106"/>
                </a:lnTo>
                <a:lnTo>
                  <a:pt x="353" y="106"/>
                </a:lnTo>
                <a:close/>
                <a:moveTo>
                  <a:pt x="156" y="95"/>
                </a:moveTo>
                <a:lnTo>
                  <a:pt x="156" y="95"/>
                </a:lnTo>
                <a:cubicBezTo>
                  <a:pt x="149" y="95"/>
                  <a:pt x="144" y="100"/>
                  <a:pt x="144" y="106"/>
                </a:cubicBezTo>
                <a:cubicBezTo>
                  <a:pt x="144" y="113"/>
                  <a:pt x="149" y="118"/>
                  <a:pt x="156" y="118"/>
                </a:cubicBezTo>
                <a:cubicBezTo>
                  <a:pt x="162" y="118"/>
                  <a:pt x="167" y="113"/>
                  <a:pt x="167" y="106"/>
                </a:cubicBezTo>
                <a:cubicBezTo>
                  <a:pt x="167" y="100"/>
                  <a:pt x="162" y="95"/>
                  <a:pt x="156" y="95"/>
                </a:cubicBezTo>
                <a:lnTo>
                  <a:pt x="156" y="95"/>
                </a:lnTo>
                <a:close/>
                <a:moveTo>
                  <a:pt x="167" y="64"/>
                </a:moveTo>
                <a:lnTo>
                  <a:pt x="167" y="64"/>
                </a:lnTo>
                <a:cubicBezTo>
                  <a:pt x="167" y="70"/>
                  <a:pt x="162" y="75"/>
                  <a:pt x="156" y="75"/>
                </a:cubicBezTo>
                <a:cubicBezTo>
                  <a:pt x="149" y="75"/>
                  <a:pt x="144" y="70"/>
                  <a:pt x="144" y="64"/>
                </a:cubicBezTo>
                <a:cubicBezTo>
                  <a:pt x="144" y="57"/>
                  <a:pt x="149" y="52"/>
                  <a:pt x="156" y="52"/>
                </a:cubicBezTo>
                <a:cubicBezTo>
                  <a:pt x="162" y="52"/>
                  <a:pt x="167" y="57"/>
                  <a:pt x="167" y="64"/>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0468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D16B8B2F-C0CE-4659-8A58-54CAC336D8CE}"/>
              </a:ext>
            </a:extLst>
          </p:cNvPr>
          <p:cNvSpPr>
            <a:spLocks noEditPoints="1"/>
          </p:cNvSpPr>
          <p:nvPr userDrawn="1"/>
        </p:nvSpPr>
        <p:spPr bwMode="auto">
          <a:xfrm>
            <a:off x="451610" y="1"/>
            <a:ext cx="10518015" cy="6099666"/>
          </a:xfrm>
          <a:custGeom>
            <a:avLst/>
            <a:gdLst>
              <a:gd name="T0" fmla="*/ 4708 w 11039"/>
              <a:gd name="T1" fmla="*/ 0 h 6405"/>
              <a:gd name="T2" fmla="*/ 4708 w 11039"/>
              <a:gd name="T3" fmla="*/ 0 h 6405"/>
              <a:gd name="T4" fmla="*/ 827 w 11039"/>
              <a:gd name="T5" fmla="*/ 5291 h 6405"/>
              <a:gd name="T6" fmla="*/ 11039 w 11039"/>
              <a:gd name="T7" fmla="*/ 5291 h 6405"/>
              <a:gd name="T8" fmla="*/ 11039 w 11039"/>
              <a:gd name="T9" fmla="*/ 0 h 6405"/>
              <a:gd name="T10" fmla="*/ 4708 w 11039"/>
              <a:gd name="T11" fmla="*/ 0 h 6405"/>
              <a:gd name="T12" fmla="*/ 4708 w 11039"/>
              <a:gd name="T13" fmla="*/ 0 h 6405"/>
              <a:gd name="T14" fmla="*/ 0 w 11039"/>
              <a:gd name="T15" fmla="*/ 5291 h 6405"/>
              <a:gd name="T16" fmla="*/ 0 w 11039"/>
              <a:gd name="T17" fmla="*/ 5291 h 6405"/>
              <a:gd name="T18" fmla="*/ 827 w 11039"/>
              <a:gd name="T19" fmla="*/ 5291 h 6405"/>
              <a:gd name="T20" fmla="*/ 13 w 11039"/>
              <a:gd name="T21" fmla="*/ 6405 h 6405"/>
              <a:gd name="T22" fmla="*/ 0 w 11039"/>
              <a:gd name="T23" fmla="*/ 5291 h 6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39" h="6405">
                <a:moveTo>
                  <a:pt x="4708" y="0"/>
                </a:moveTo>
                <a:lnTo>
                  <a:pt x="4708" y="0"/>
                </a:lnTo>
                <a:lnTo>
                  <a:pt x="827" y="5291"/>
                </a:lnTo>
                <a:lnTo>
                  <a:pt x="11039" y="5291"/>
                </a:lnTo>
                <a:lnTo>
                  <a:pt x="11039" y="0"/>
                </a:lnTo>
                <a:lnTo>
                  <a:pt x="4708" y="0"/>
                </a:lnTo>
                <a:lnTo>
                  <a:pt x="4708" y="0"/>
                </a:lnTo>
                <a:close/>
                <a:moveTo>
                  <a:pt x="0" y="5291"/>
                </a:moveTo>
                <a:lnTo>
                  <a:pt x="0" y="5291"/>
                </a:lnTo>
                <a:lnTo>
                  <a:pt x="827" y="5291"/>
                </a:lnTo>
                <a:lnTo>
                  <a:pt x="13" y="6405"/>
                </a:lnTo>
                <a:lnTo>
                  <a:pt x="0" y="5291"/>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GB"/>
          </a:p>
        </p:txBody>
      </p:sp>
      <p:sp>
        <p:nvSpPr>
          <p:cNvPr id="20" name="Freeform 10">
            <a:extLst>
              <a:ext uri="{FF2B5EF4-FFF2-40B4-BE49-F238E27FC236}">
                <a16:creationId xmlns:a16="http://schemas.microsoft.com/office/drawing/2014/main" id="{BC72DBC3-D458-4FB0-BF91-C451D4A599AF}"/>
              </a:ext>
            </a:extLst>
          </p:cNvPr>
          <p:cNvSpPr>
            <a:spLocks noChangeAspect="1" noEditPoints="1"/>
          </p:cNvSpPr>
          <p:nvPr userDrawn="1"/>
        </p:nvSpPr>
        <p:spPr bwMode="auto">
          <a:xfrm>
            <a:off x="404108" y="470973"/>
            <a:ext cx="2888474" cy="396000"/>
          </a:xfrm>
          <a:custGeom>
            <a:avLst/>
            <a:gdLst>
              <a:gd name="T0" fmla="*/ 2373 w 3756"/>
              <a:gd name="T1" fmla="*/ 180 h 515"/>
              <a:gd name="T2" fmla="*/ 2501 w 3756"/>
              <a:gd name="T3" fmla="*/ 429 h 515"/>
              <a:gd name="T4" fmla="*/ 2500 w 3756"/>
              <a:gd name="T5" fmla="*/ 332 h 515"/>
              <a:gd name="T6" fmla="*/ 2041 w 3756"/>
              <a:gd name="T7" fmla="*/ 318 h 515"/>
              <a:gd name="T8" fmla="*/ 2228 w 3756"/>
              <a:gd name="T9" fmla="*/ 213 h 515"/>
              <a:gd name="T10" fmla="*/ 2044 w 3756"/>
              <a:gd name="T11" fmla="*/ 458 h 515"/>
              <a:gd name="T12" fmla="*/ 2131 w 3756"/>
              <a:gd name="T13" fmla="*/ 174 h 515"/>
              <a:gd name="T14" fmla="*/ 3642 w 3756"/>
              <a:gd name="T15" fmla="*/ 174 h 515"/>
              <a:gd name="T16" fmla="*/ 3563 w 3756"/>
              <a:gd name="T17" fmla="*/ 458 h 515"/>
              <a:gd name="T18" fmla="*/ 3756 w 3756"/>
              <a:gd name="T19" fmla="*/ 458 h 515"/>
              <a:gd name="T20" fmla="*/ 3098 w 3756"/>
              <a:gd name="T21" fmla="*/ 60 h 515"/>
              <a:gd name="T22" fmla="*/ 3098 w 3756"/>
              <a:gd name="T23" fmla="*/ 60 h 515"/>
              <a:gd name="T24" fmla="*/ 2671 w 3756"/>
              <a:gd name="T25" fmla="*/ 258 h 515"/>
              <a:gd name="T26" fmla="*/ 2829 w 3756"/>
              <a:gd name="T27" fmla="*/ 228 h 515"/>
              <a:gd name="T28" fmla="*/ 2712 w 3756"/>
              <a:gd name="T29" fmla="*/ 345 h 515"/>
              <a:gd name="T30" fmla="*/ 2592 w 3756"/>
              <a:gd name="T31" fmla="*/ 397 h 515"/>
              <a:gd name="T32" fmla="*/ 2833 w 3756"/>
              <a:gd name="T33" fmla="*/ 373 h 515"/>
              <a:gd name="T34" fmla="*/ 1724 w 3756"/>
              <a:gd name="T35" fmla="*/ 220 h 515"/>
              <a:gd name="T36" fmla="*/ 1493 w 3756"/>
              <a:gd name="T37" fmla="*/ 458 h 515"/>
              <a:gd name="T38" fmla="*/ 1679 w 3756"/>
              <a:gd name="T39" fmla="*/ 293 h 515"/>
              <a:gd name="T40" fmla="*/ 1865 w 3756"/>
              <a:gd name="T41" fmla="*/ 296 h 515"/>
              <a:gd name="T42" fmla="*/ 1816 w 3756"/>
              <a:gd name="T43" fmla="*/ 174 h 515"/>
              <a:gd name="T44" fmla="*/ 2901 w 3756"/>
              <a:gd name="T45" fmla="*/ 180 h 515"/>
              <a:gd name="T46" fmla="*/ 2924 w 3756"/>
              <a:gd name="T47" fmla="*/ 433 h 515"/>
              <a:gd name="T48" fmla="*/ 2966 w 3756"/>
              <a:gd name="T49" fmla="*/ 343 h 515"/>
              <a:gd name="T50" fmla="*/ 2966 w 3756"/>
              <a:gd name="T51" fmla="*/ 81 h 515"/>
              <a:gd name="T52" fmla="*/ 3131 w 3756"/>
              <a:gd name="T53" fmla="*/ 180 h 515"/>
              <a:gd name="T54" fmla="*/ 66 w 3756"/>
              <a:gd name="T55" fmla="*/ 257 h 515"/>
              <a:gd name="T56" fmla="*/ 0 w 3756"/>
              <a:gd name="T57" fmla="*/ 257 h 515"/>
              <a:gd name="T58" fmla="*/ 257 w 3756"/>
              <a:gd name="T59" fmla="*/ 448 h 515"/>
              <a:gd name="T60" fmla="*/ 433 w 3756"/>
              <a:gd name="T61" fmla="*/ 429 h 515"/>
              <a:gd name="T62" fmla="*/ 271 w 3756"/>
              <a:gd name="T63" fmla="*/ 122 h 515"/>
              <a:gd name="T64" fmla="*/ 155 w 3756"/>
              <a:gd name="T65" fmla="*/ 281 h 515"/>
              <a:gd name="T66" fmla="*/ 244 w 3756"/>
              <a:gd name="T67" fmla="*/ 393 h 515"/>
              <a:gd name="T68" fmla="*/ 245 w 3756"/>
              <a:gd name="T69" fmla="*/ 231 h 515"/>
              <a:gd name="T70" fmla="*/ 3234 w 3756"/>
              <a:gd name="T71" fmla="*/ 319 h 515"/>
              <a:gd name="T72" fmla="*/ 3416 w 3756"/>
              <a:gd name="T73" fmla="*/ 216 h 515"/>
              <a:gd name="T74" fmla="*/ 3212 w 3756"/>
              <a:gd name="T75" fmla="*/ 421 h 515"/>
              <a:gd name="T76" fmla="*/ 3416 w 3756"/>
              <a:gd name="T77" fmla="*/ 216 h 515"/>
              <a:gd name="T78" fmla="*/ 433 w 3756"/>
              <a:gd name="T79" fmla="*/ 85 h 515"/>
              <a:gd name="T80" fmla="*/ 939 w 3756"/>
              <a:gd name="T81" fmla="*/ 398 h 515"/>
              <a:gd name="T82" fmla="*/ 1062 w 3756"/>
              <a:gd name="T83" fmla="*/ 190 h 515"/>
              <a:gd name="T84" fmla="*/ 793 w 3756"/>
              <a:gd name="T85" fmla="*/ 109 h 515"/>
              <a:gd name="T86" fmla="*/ 1125 w 3756"/>
              <a:gd name="T87" fmla="*/ 347 h 515"/>
              <a:gd name="T88" fmla="*/ 1380 w 3756"/>
              <a:gd name="T89" fmla="*/ 318 h 515"/>
              <a:gd name="T90" fmla="*/ 1380 w 3756"/>
              <a:gd name="T91" fmla="*/ 318 h 515"/>
              <a:gd name="T92" fmla="*/ 1442 w 3756"/>
              <a:gd name="T93" fmla="*/ 458 h 515"/>
              <a:gd name="T94" fmla="*/ 1151 w 3756"/>
              <a:gd name="T95" fmla="*/ 319 h 515"/>
              <a:gd name="T96" fmla="*/ 1377 w 3756"/>
              <a:gd name="T97" fmla="*/ 180 h 515"/>
              <a:gd name="T98" fmla="*/ 505 w 3756"/>
              <a:gd name="T99" fmla="*/ 192 h 515"/>
              <a:gd name="T100" fmla="*/ 470 w 3756"/>
              <a:gd name="T101" fmla="*/ 35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56" h="515">
                <a:moveTo>
                  <a:pt x="2500" y="332"/>
                </a:moveTo>
                <a:lnTo>
                  <a:pt x="2500" y="332"/>
                </a:lnTo>
                <a:cubicBezTo>
                  <a:pt x="2500" y="375"/>
                  <a:pt x="2474" y="406"/>
                  <a:pt x="2435" y="406"/>
                </a:cubicBezTo>
                <a:cubicBezTo>
                  <a:pt x="2395" y="406"/>
                  <a:pt x="2373" y="381"/>
                  <a:pt x="2373" y="336"/>
                </a:cubicBezTo>
                <a:lnTo>
                  <a:pt x="2373" y="180"/>
                </a:lnTo>
                <a:lnTo>
                  <a:pt x="2307" y="180"/>
                </a:lnTo>
                <a:lnTo>
                  <a:pt x="2307" y="341"/>
                </a:lnTo>
                <a:cubicBezTo>
                  <a:pt x="2307" y="379"/>
                  <a:pt x="2317" y="410"/>
                  <a:pt x="2337" y="431"/>
                </a:cubicBezTo>
                <a:cubicBezTo>
                  <a:pt x="2357" y="452"/>
                  <a:pt x="2385" y="463"/>
                  <a:pt x="2422" y="463"/>
                </a:cubicBezTo>
                <a:cubicBezTo>
                  <a:pt x="2453" y="463"/>
                  <a:pt x="2481" y="451"/>
                  <a:pt x="2501" y="429"/>
                </a:cubicBezTo>
                <a:lnTo>
                  <a:pt x="2501" y="458"/>
                </a:lnTo>
                <a:lnTo>
                  <a:pt x="2565" y="458"/>
                </a:lnTo>
                <a:lnTo>
                  <a:pt x="2565" y="180"/>
                </a:lnTo>
                <a:lnTo>
                  <a:pt x="2500" y="180"/>
                </a:lnTo>
                <a:lnTo>
                  <a:pt x="2500" y="332"/>
                </a:lnTo>
                <a:lnTo>
                  <a:pt x="2500" y="332"/>
                </a:lnTo>
                <a:close/>
                <a:moveTo>
                  <a:pt x="2205" y="318"/>
                </a:moveTo>
                <a:lnTo>
                  <a:pt x="2205" y="318"/>
                </a:lnTo>
                <a:cubicBezTo>
                  <a:pt x="2205" y="271"/>
                  <a:pt x="2169" y="234"/>
                  <a:pt x="2123" y="234"/>
                </a:cubicBezTo>
                <a:cubicBezTo>
                  <a:pt x="2077" y="234"/>
                  <a:pt x="2041" y="271"/>
                  <a:pt x="2041" y="318"/>
                </a:cubicBezTo>
                <a:cubicBezTo>
                  <a:pt x="2041" y="366"/>
                  <a:pt x="2077" y="403"/>
                  <a:pt x="2123" y="403"/>
                </a:cubicBezTo>
                <a:cubicBezTo>
                  <a:pt x="2169" y="403"/>
                  <a:pt x="2205" y="366"/>
                  <a:pt x="2205" y="318"/>
                </a:cubicBezTo>
                <a:lnTo>
                  <a:pt x="2205" y="318"/>
                </a:lnTo>
                <a:close/>
                <a:moveTo>
                  <a:pt x="2228" y="213"/>
                </a:moveTo>
                <a:lnTo>
                  <a:pt x="2228" y="213"/>
                </a:lnTo>
                <a:cubicBezTo>
                  <a:pt x="2255" y="240"/>
                  <a:pt x="2270" y="277"/>
                  <a:pt x="2270" y="319"/>
                </a:cubicBezTo>
                <a:cubicBezTo>
                  <a:pt x="2270" y="360"/>
                  <a:pt x="2254" y="397"/>
                  <a:pt x="2227" y="424"/>
                </a:cubicBezTo>
                <a:cubicBezTo>
                  <a:pt x="2202" y="449"/>
                  <a:pt x="2167" y="463"/>
                  <a:pt x="2131" y="463"/>
                </a:cubicBezTo>
                <a:cubicBezTo>
                  <a:pt x="2097" y="463"/>
                  <a:pt x="2065" y="450"/>
                  <a:pt x="2044" y="427"/>
                </a:cubicBezTo>
                <a:lnTo>
                  <a:pt x="2044" y="458"/>
                </a:lnTo>
                <a:lnTo>
                  <a:pt x="1980" y="458"/>
                </a:lnTo>
                <a:lnTo>
                  <a:pt x="1980" y="55"/>
                </a:lnTo>
                <a:lnTo>
                  <a:pt x="2044" y="55"/>
                </a:lnTo>
                <a:lnTo>
                  <a:pt x="2044" y="210"/>
                </a:lnTo>
                <a:cubicBezTo>
                  <a:pt x="2066" y="188"/>
                  <a:pt x="2097" y="174"/>
                  <a:pt x="2131" y="174"/>
                </a:cubicBezTo>
                <a:cubicBezTo>
                  <a:pt x="2168" y="174"/>
                  <a:pt x="2202" y="188"/>
                  <a:pt x="2228" y="213"/>
                </a:cubicBezTo>
                <a:lnTo>
                  <a:pt x="2228" y="213"/>
                </a:lnTo>
                <a:close/>
                <a:moveTo>
                  <a:pt x="3726" y="207"/>
                </a:moveTo>
                <a:lnTo>
                  <a:pt x="3726" y="207"/>
                </a:lnTo>
                <a:cubicBezTo>
                  <a:pt x="3706" y="186"/>
                  <a:pt x="3677" y="174"/>
                  <a:pt x="3642" y="174"/>
                </a:cubicBezTo>
                <a:cubicBezTo>
                  <a:pt x="3610" y="174"/>
                  <a:pt x="3582" y="186"/>
                  <a:pt x="3562" y="209"/>
                </a:cubicBezTo>
                <a:lnTo>
                  <a:pt x="3562" y="180"/>
                </a:lnTo>
                <a:lnTo>
                  <a:pt x="3498" y="180"/>
                </a:lnTo>
                <a:lnTo>
                  <a:pt x="3498" y="458"/>
                </a:lnTo>
                <a:lnTo>
                  <a:pt x="3563" y="458"/>
                </a:lnTo>
                <a:lnTo>
                  <a:pt x="3563" y="305"/>
                </a:lnTo>
                <a:cubicBezTo>
                  <a:pt x="3563" y="261"/>
                  <a:pt x="3589" y="232"/>
                  <a:pt x="3628" y="232"/>
                </a:cubicBezTo>
                <a:cubicBezTo>
                  <a:pt x="3668" y="232"/>
                  <a:pt x="3690" y="256"/>
                  <a:pt x="3690" y="301"/>
                </a:cubicBezTo>
                <a:lnTo>
                  <a:pt x="3690" y="458"/>
                </a:lnTo>
                <a:lnTo>
                  <a:pt x="3756" y="458"/>
                </a:lnTo>
                <a:lnTo>
                  <a:pt x="3756" y="296"/>
                </a:lnTo>
                <a:cubicBezTo>
                  <a:pt x="3756" y="259"/>
                  <a:pt x="3746" y="228"/>
                  <a:pt x="3726" y="207"/>
                </a:cubicBezTo>
                <a:lnTo>
                  <a:pt x="3726" y="207"/>
                </a:lnTo>
                <a:close/>
                <a:moveTo>
                  <a:pt x="3098" y="60"/>
                </a:moveTo>
                <a:lnTo>
                  <a:pt x="3098" y="60"/>
                </a:lnTo>
                <a:cubicBezTo>
                  <a:pt x="3073" y="60"/>
                  <a:pt x="3055" y="78"/>
                  <a:pt x="3055" y="102"/>
                </a:cubicBezTo>
                <a:cubicBezTo>
                  <a:pt x="3055" y="127"/>
                  <a:pt x="3073" y="145"/>
                  <a:pt x="3098" y="145"/>
                </a:cubicBezTo>
                <a:cubicBezTo>
                  <a:pt x="3122" y="145"/>
                  <a:pt x="3140" y="127"/>
                  <a:pt x="3140" y="102"/>
                </a:cubicBezTo>
                <a:cubicBezTo>
                  <a:pt x="3140" y="78"/>
                  <a:pt x="3122" y="60"/>
                  <a:pt x="3098" y="60"/>
                </a:cubicBezTo>
                <a:lnTo>
                  <a:pt x="3098" y="60"/>
                </a:lnTo>
                <a:close/>
                <a:moveTo>
                  <a:pt x="2800" y="312"/>
                </a:moveTo>
                <a:lnTo>
                  <a:pt x="2800" y="312"/>
                </a:lnTo>
                <a:cubicBezTo>
                  <a:pt x="2781" y="299"/>
                  <a:pt x="2757" y="293"/>
                  <a:pt x="2733" y="288"/>
                </a:cubicBezTo>
                <a:lnTo>
                  <a:pt x="2728" y="287"/>
                </a:lnTo>
                <a:cubicBezTo>
                  <a:pt x="2689" y="278"/>
                  <a:pt x="2671" y="273"/>
                  <a:pt x="2671" y="258"/>
                </a:cubicBezTo>
                <a:cubicBezTo>
                  <a:pt x="2671" y="240"/>
                  <a:pt x="2688" y="229"/>
                  <a:pt x="2715" y="229"/>
                </a:cubicBezTo>
                <a:cubicBezTo>
                  <a:pt x="2741" y="229"/>
                  <a:pt x="2761" y="239"/>
                  <a:pt x="2774" y="258"/>
                </a:cubicBezTo>
                <a:lnTo>
                  <a:pt x="2776" y="261"/>
                </a:lnTo>
                <a:lnTo>
                  <a:pt x="2831" y="231"/>
                </a:lnTo>
                <a:lnTo>
                  <a:pt x="2829" y="228"/>
                </a:lnTo>
                <a:cubicBezTo>
                  <a:pt x="2804" y="192"/>
                  <a:pt x="2766" y="174"/>
                  <a:pt x="2715" y="174"/>
                </a:cubicBezTo>
                <a:cubicBezTo>
                  <a:pt x="2680" y="173"/>
                  <a:pt x="2650" y="184"/>
                  <a:pt x="2630" y="205"/>
                </a:cubicBezTo>
                <a:cubicBezTo>
                  <a:pt x="2614" y="220"/>
                  <a:pt x="2606" y="239"/>
                  <a:pt x="2606" y="259"/>
                </a:cubicBezTo>
                <a:cubicBezTo>
                  <a:pt x="2606" y="316"/>
                  <a:pt x="2653" y="333"/>
                  <a:pt x="2703" y="343"/>
                </a:cubicBezTo>
                <a:cubicBezTo>
                  <a:pt x="2706" y="344"/>
                  <a:pt x="2709" y="344"/>
                  <a:pt x="2712" y="345"/>
                </a:cubicBezTo>
                <a:cubicBezTo>
                  <a:pt x="2742" y="351"/>
                  <a:pt x="2768" y="357"/>
                  <a:pt x="2768" y="374"/>
                </a:cubicBezTo>
                <a:cubicBezTo>
                  <a:pt x="2768" y="396"/>
                  <a:pt x="2744" y="406"/>
                  <a:pt x="2721" y="406"/>
                </a:cubicBezTo>
                <a:cubicBezTo>
                  <a:pt x="2690" y="406"/>
                  <a:pt x="2667" y="394"/>
                  <a:pt x="2652" y="369"/>
                </a:cubicBezTo>
                <a:lnTo>
                  <a:pt x="2650" y="366"/>
                </a:lnTo>
                <a:lnTo>
                  <a:pt x="2592" y="397"/>
                </a:lnTo>
                <a:lnTo>
                  <a:pt x="2594" y="400"/>
                </a:lnTo>
                <a:cubicBezTo>
                  <a:pt x="2618" y="443"/>
                  <a:pt x="2659" y="463"/>
                  <a:pt x="2718" y="463"/>
                </a:cubicBezTo>
                <a:cubicBezTo>
                  <a:pt x="2718" y="463"/>
                  <a:pt x="2719" y="463"/>
                  <a:pt x="2719" y="463"/>
                </a:cubicBezTo>
                <a:cubicBezTo>
                  <a:pt x="2766" y="463"/>
                  <a:pt x="2793" y="446"/>
                  <a:pt x="2808" y="431"/>
                </a:cubicBezTo>
                <a:cubicBezTo>
                  <a:pt x="2824" y="415"/>
                  <a:pt x="2833" y="394"/>
                  <a:pt x="2833" y="373"/>
                </a:cubicBezTo>
                <a:cubicBezTo>
                  <a:pt x="2833" y="346"/>
                  <a:pt x="2822" y="326"/>
                  <a:pt x="2800" y="312"/>
                </a:cubicBezTo>
                <a:lnTo>
                  <a:pt x="2800" y="312"/>
                </a:lnTo>
                <a:close/>
                <a:moveTo>
                  <a:pt x="1816" y="174"/>
                </a:moveTo>
                <a:lnTo>
                  <a:pt x="1816" y="174"/>
                </a:lnTo>
                <a:cubicBezTo>
                  <a:pt x="1777" y="174"/>
                  <a:pt x="1744" y="191"/>
                  <a:pt x="1724" y="220"/>
                </a:cubicBezTo>
                <a:cubicBezTo>
                  <a:pt x="1706" y="190"/>
                  <a:pt x="1675" y="174"/>
                  <a:pt x="1634" y="174"/>
                </a:cubicBezTo>
                <a:cubicBezTo>
                  <a:pt x="1603" y="174"/>
                  <a:pt x="1576" y="185"/>
                  <a:pt x="1558" y="206"/>
                </a:cubicBezTo>
                <a:lnTo>
                  <a:pt x="1558" y="180"/>
                </a:lnTo>
                <a:lnTo>
                  <a:pt x="1493" y="180"/>
                </a:lnTo>
                <a:lnTo>
                  <a:pt x="1493" y="458"/>
                </a:lnTo>
                <a:lnTo>
                  <a:pt x="1558" y="458"/>
                </a:lnTo>
                <a:lnTo>
                  <a:pt x="1558" y="304"/>
                </a:lnTo>
                <a:cubicBezTo>
                  <a:pt x="1558" y="281"/>
                  <a:pt x="1565" y="262"/>
                  <a:pt x="1576" y="250"/>
                </a:cubicBezTo>
                <a:cubicBezTo>
                  <a:pt x="1587" y="238"/>
                  <a:pt x="1603" y="232"/>
                  <a:pt x="1621" y="232"/>
                </a:cubicBezTo>
                <a:cubicBezTo>
                  <a:pt x="1657" y="232"/>
                  <a:pt x="1679" y="255"/>
                  <a:pt x="1679" y="293"/>
                </a:cubicBezTo>
                <a:lnTo>
                  <a:pt x="1679" y="458"/>
                </a:lnTo>
                <a:lnTo>
                  <a:pt x="1745" y="458"/>
                </a:lnTo>
                <a:lnTo>
                  <a:pt x="1745" y="301"/>
                </a:lnTo>
                <a:cubicBezTo>
                  <a:pt x="1745" y="258"/>
                  <a:pt x="1768" y="232"/>
                  <a:pt x="1806" y="232"/>
                </a:cubicBezTo>
                <a:cubicBezTo>
                  <a:pt x="1843" y="232"/>
                  <a:pt x="1865" y="256"/>
                  <a:pt x="1865" y="296"/>
                </a:cubicBezTo>
                <a:lnTo>
                  <a:pt x="1865" y="458"/>
                </a:lnTo>
                <a:lnTo>
                  <a:pt x="1931" y="458"/>
                </a:lnTo>
                <a:lnTo>
                  <a:pt x="1931" y="292"/>
                </a:lnTo>
                <a:cubicBezTo>
                  <a:pt x="1931" y="256"/>
                  <a:pt x="1921" y="226"/>
                  <a:pt x="1902" y="206"/>
                </a:cubicBezTo>
                <a:cubicBezTo>
                  <a:pt x="1882" y="185"/>
                  <a:pt x="1853" y="174"/>
                  <a:pt x="1816" y="174"/>
                </a:cubicBezTo>
                <a:lnTo>
                  <a:pt x="1816" y="174"/>
                </a:lnTo>
                <a:close/>
                <a:moveTo>
                  <a:pt x="2966" y="81"/>
                </a:moveTo>
                <a:lnTo>
                  <a:pt x="2966" y="81"/>
                </a:lnTo>
                <a:lnTo>
                  <a:pt x="2901" y="117"/>
                </a:lnTo>
                <a:lnTo>
                  <a:pt x="2901" y="180"/>
                </a:lnTo>
                <a:lnTo>
                  <a:pt x="2854" y="180"/>
                </a:lnTo>
                <a:lnTo>
                  <a:pt x="2854" y="239"/>
                </a:lnTo>
                <a:lnTo>
                  <a:pt x="2901" y="239"/>
                </a:lnTo>
                <a:lnTo>
                  <a:pt x="2901" y="344"/>
                </a:lnTo>
                <a:cubicBezTo>
                  <a:pt x="2901" y="389"/>
                  <a:pt x="2908" y="416"/>
                  <a:pt x="2924" y="433"/>
                </a:cubicBezTo>
                <a:cubicBezTo>
                  <a:pt x="2941" y="451"/>
                  <a:pt x="2967" y="458"/>
                  <a:pt x="3012" y="458"/>
                </a:cubicBezTo>
                <a:lnTo>
                  <a:pt x="3024" y="458"/>
                </a:lnTo>
                <a:lnTo>
                  <a:pt x="3024" y="396"/>
                </a:lnTo>
                <a:lnTo>
                  <a:pt x="3020" y="396"/>
                </a:lnTo>
                <a:cubicBezTo>
                  <a:pt x="2972" y="396"/>
                  <a:pt x="2966" y="390"/>
                  <a:pt x="2966" y="343"/>
                </a:cubicBezTo>
                <a:lnTo>
                  <a:pt x="2966" y="239"/>
                </a:lnTo>
                <a:lnTo>
                  <a:pt x="3024" y="239"/>
                </a:lnTo>
                <a:lnTo>
                  <a:pt x="3024" y="180"/>
                </a:lnTo>
                <a:lnTo>
                  <a:pt x="2966" y="180"/>
                </a:lnTo>
                <a:lnTo>
                  <a:pt x="2966" y="81"/>
                </a:lnTo>
                <a:lnTo>
                  <a:pt x="2966" y="81"/>
                </a:lnTo>
                <a:close/>
                <a:moveTo>
                  <a:pt x="3065" y="458"/>
                </a:moveTo>
                <a:lnTo>
                  <a:pt x="3065" y="458"/>
                </a:lnTo>
                <a:lnTo>
                  <a:pt x="3131" y="458"/>
                </a:lnTo>
                <a:lnTo>
                  <a:pt x="3131" y="180"/>
                </a:lnTo>
                <a:lnTo>
                  <a:pt x="3065" y="180"/>
                </a:lnTo>
                <a:lnTo>
                  <a:pt x="3065" y="458"/>
                </a:lnTo>
                <a:close/>
                <a:moveTo>
                  <a:pt x="257" y="448"/>
                </a:moveTo>
                <a:lnTo>
                  <a:pt x="257" y="448"/>
                </a:lnTo>
                <a:cubicBezTo>
                  <a:pt x="152" y="448"/>
                  <a:pt x="66" y="362"/>
                  <a:pt x="66" y="257"/>
                </a:cubicBezTo>
                <a:cubicBezTo>
                  <a:pt x="66" y="152"/>
                  <a:pt x="152" y="66"/>
                  <a:pt x="257" y="66"/>
                </a:cubicBezTo>
                <a:cubicBezTo>
                  <a:pt x="270" y="66"/>
                  <a:pt x="283" y="68"/>
                  <a:pt x="296" y="70"/>
                </a:cubicBezTo>
                <a:lnTo>
                  <a:pt x="338" y="13"/>
                </a:lnTo>
                <a:cubicBezTo>
                  <a:pt x="313" y="4"/>
                  <a:pt x="285" y="0"/>
                  <a:pt x="257" y="0"/>
                </a:cubicBezTo>
                <a:cubicBezTo>
                  <a:pt x="115" y="0"/>
                  <a:pt x="0" y="115"/>
                  <a:pt x="0" y="257"/>
                </a:cubicBezTo>
                <a:cubicBezTo>
                  <a:pt x="0" y="399"/>
                  <a:pt x="115" y="515"/>
                  <a:pt x="257" y="515"/>
                </a:cubicBezTo>
                <a:cubicBezTo>
                  <a:pt x="285" y="515"/>
                  <a:pt x="312" y="510"/>
                  <a:pt x="337" y="502"/>
                </a:cubicBezTo>
                <a:lnTo>
                  <a:pt x="295" y="444"/>
                </a:lnTo>
                <a:cubicBezTo>
                  <a:pt x="283" y="446"/>
                  <a:pt x="270" y="448"/>
                  <a:pt x="257" y="448"/>
                </a:cubicBezTo>
                <a:lnTo>
                  <a:pt x="257" y="448"/>
                </a:lnTo>
                <a:close/>
                <a:moveTo>
                  <a:pt x="398" y="394"/>
                </a:moveTo>
                <a:lnTo>
                  <a:pt x="398" y="394"/>
                </a:lnTo>
                <a:cubicBezTo>
                  <a:pt x="378" y="394"/>
                  <a:pt x="363" y="410"/>
                  <a:pt x="363" y="429"/>
                </a:cubicBezTo>
                <a:cubicBezTo>
                  <a:pt x="363" y="449"/>
                  <a:pt x="378" y="464"/>
                  <a:pt x="398" y="464"/>
                </a:cubicBezTo>
                <a:cubicBezTo>
                  <a:pt x="417" y="464"/>
                  <a:pt x="433" y="449"/>
                  <a:pt x="433" y="429"/>
                </a:cubicBezTo>
                <a:cubicBezTo>
                  <a:pt x="433" y="410"/>
                  <a:pt x="417" y="394"/>
                  <a:pt x="398" y="394"/>
                </a:cubicBezTo>
                <a:lnTo>
                  <a:pt x="398" y="394"/>
                </a:lnTo>
                <a:close/>
                <a:moveTo>
                  <a:pt x="245" y="231"/>
                </a:moveTo>
                <a:lnTo>
                  <a:pt x="245" y="231"/>
                </a:lnTo>
                <a:lnTo>
                  <a:pt x="271" y="122"/>
                </a:lnTo>
                <a:cubicBezTo>
                  <a:pt x="271" y="122"/>
                  <a:pt x="271" y="121"/>
                  <a:pt x="271" y="121"/>
                </a:cubicBezTo>
                <a:cubicBezTo>
                  <a:pt x="270" y="121"/>
                  <a:pt x="270" y="121"/>
                  <a:pt x="269" y="121"/>
                </a:cubicBezTo>
                <a:lnTo>
                  <a:pt x="154" y="280"/>
                </a:lnTo>
                <a:cubicBezTo>
                  <a:pt x="154" y="280"/>
                  <a:pt x="154" y="280"/>
                  <a:pt x="154" y="281"/>
                </a:cubicBezTo>
                <a:cubicBezTo>
                  <a:pt x="154" y="281"/>
                  <a:pt x="154" y="281"/>
                  <a:pt x="155" y="281"/>
                </a:cubicBezTo>
                <a:lnTo>
                  <a:pt x="269" y="281"/>
                </a:lnTo>
                <a:lnTo>
                  <a:pt x="243" y="392"/>
                </a:lnTo>
                <a:cubicBezTo>
                  <a:pt x="242" y="393"/>
                  <a:pt x="243" y="393"/>
                  <a:pt x="243" y="393"/>
                </a:cubicBezTo>
                <a:cubicBezTo>
                  <a:pt x="243" y="393"/>
                  <a:pt x="243" y="393"/>
                  <a:pt x="243" y="393"/>
                </a:cubicBezTo>
                <a:cubicBezTo>
                  <a:pt x="244" y="393"/>
                  <a:pt x="244" y="393"/>
                  <a:pt x="244" y="393"/>
                </a:cubicBezTo>
                <a:lnTo>
                  <a:pt x="360" y="233"/>
                </a:lnTo>
                <a:cubicBezTo>
                  <a:pt x="360" y="232"/>
                  <a:pt x="360" y="232"/>
                  <a:pt x="360" y="232"/>
                </a:cubicBezTo>
                <a:cubicBezTo>
                  <a:pt x="360" y="231"/>
                  <a:pt x="360" y="231"/>
                  <a:pt x="359" y="231"/>
                </a:cubicBezTo>
                <a:lnTo>
                  <a:pt x="245" y="231"/>
                </a:lnTo>
                <a:lnTo>
                  <a:pt x="245" y="231"/>
                </a:lnTo>
                <a:close/>
                <a:moveTo>
                  <a:pt x="3394" y="319"/>
                </a:moveTo>
                <a:lnTo>
                  <a:pt x="3394" y="319"/>
                </a:lnTo>
                <a:cubicBezTo>
                  <a:pt x="3394" y="273"/>
                  <a:pt x="3358" y="235"/>
                  <a:pt x="3314" y="235"/>
                </a:cubicBezTo>
                <a:cubicBezTo>
                  <a:pt x="3292" y="235"/>
                  <a:pt x="3272" y="244"/>
                  <a:pt x="3257" y="260"/>
                </a:cubicBezTo>
                <a:cubicBezTo>
                  <a:pt x="3242" y="276"/>
                  <a:pt x="3234" y="297"/>
                  <a:pt x="3234" y="319"/>
                </a:cubicBezTo>
                <a:cubicBezTo>
                  <a:pt x="3234" y="341"/>
                  <a:pt x="3242" y="362"/>
                  <a:pt x="3257" y="378"/>
                </a:cubicBezTo>
                <a:cubicBezTo>
                  <a:pt x="3272" y="394"/>
                  <a:pt x="3292" y="402"/>
                  <a:pt x="3314" y="402"/>
                </a:cubicBezTo>
                <a:cubicBezTo>
                  <a:pt x="3358" y="402"/>
                  <a:pt x="3394" y="365"/>
                  <a:pt x="3394" y="319"/>
                </a:cubicBezTo>
                <a:lnTo>
                  <a:pt x="3394" y="319"/>
                </a:lnTo>
                <a:close/>
                <a:moveTo>
                  <a:pt x="3416" y="216"/>
                </a:moveTo>
                <a:lnTo>
                  <a:pt x="3416" y="216"/>
                </a:lnTo>
                <a:cubicBezTo>
                  <a:pt x="3444" y="243"/>
                  <a:pt x="3459" y="280"/>
                  <a:pt x="3459" y="319"/>
                </a:cubicBezTo>
                <a:cubicBezTo>
                  <a:pt x="3459" y="358"/>
                  <a:pt x="3444" y="394"/>
                  <a:pt x="3416" y="421"/>
                </a:cubicBezTo>
                <a:cubicBezTo>
                  <a:pt x="3389" y="449"/>
                  <a:pt x="3353" y="463"/>
                  <a:pt x="3314" y="463"/>
                </a:cubicBezTo>
                <a:cubicBezTo>
                  <a:pt x="3275" y="463"/>
                  <a:pt x="3239" y="449"/>
                  <a:pt x="3212" y="421"/>
                </a:cubicBezTo>
                <a:cubicBezTo>
                  <a:pt x="3185" y="394"/>
                  <a:pt x="3170" y="358"/>
                  <a:pt x="3170" y="319"/>
                </a:cubicBezTo>
                <a:cubicBezTo>
                  <a:pt x="3170" y="280"/>
                  <a:pt x="3185" y="243"/>
                  <a:pt x="3212" y="216"/>
                </a:cubicBezTo>
                <a:cubicBezTo>
                  <a:pt x="3239" y="189"/>
                  <a:pt x="3275" y="174"/>
                  <a:pt x="3314" y="174"/>
                </a:cubicBezTo>
                <a:cubicBezTo>
                  <a:pt x="3353" y="174"/>
                  <a:pt x="3389" y="189"/>
                  <a:pt x="3416" y="216"/>
                </a:cubicBezTo>
                <a:lnTo>
                  <a:pt x="3416" y="216"/>
                </a:lnTo>
                <a:close/>
                <a:moveTo>
                  <a:pt x="398" y="50"/>
                </a:moveTo>
                <a:lnTo>
                  <a:pt x="398" y="50"/>
                </a:lnTo>
                <a:cubicBezTo>
                  <a:pt x="378" y="50"/>
                  <a:pt x="363" y="66"/>
                  <a:pt x="363" y="85"/>
                </a:cubicBezTo>
                <a:cubicBezTo>
                  <a:pt x="363" y="104"/>
                  <a:pt x="378" y="120"/>
                  <a:pt x="398" y="120"/>
                </a:cubicBezTo>
                <a:cubicBezTo>
                  <a:pt x="417" y="120"/>
                  <a:pt x="433" y="104"/>
                  <a:pt x="433" y="85"/>
                </a:cubicBezTo>
                <a:cubicBezTo>
                  <a:pt x="433" y="66"/>
                  <a:pt x="417" y="50"/>
                  <a:pt x="398" y="50"/>
                </a:cubicBezTo>
                <a:lnTo>
                  <a:pt x="398" y="50"/>
                </a:lnTo>
                <a:close/>
                <a:moveTo>
                  <a:pt x="1064" y="319"/>
                </a:moveTo>
                <a:lnTo>
                  <a:pt x="1064" y="319"/>
                </a:lnTo>
                <a:cubicBezTo>
                  <a:pt x="1040" y="369"/>
                  <a:pt x="995" y="398"/>
                  <a:pt x="939" y="398"/>
                </a:cubicBezTo>
                <a:cubicBezTo>
                  <a:pt x="861" y="398"/>
                  <a:pt x="799" y="336"/>
                  <a:pt x="799" y="256"/>
                </a:cubicBezTo>
                <a:cubicBezTo>
                  <a:pt x="799" y="218"/>
                  <a:pt x="813" y="182"/>
                  <a:pt x="839" y="155"/>
                </a:cubicBezTo>
                <a:cubicBezTo>
                  <a:pt x="865" y="128"/>
                  <a:pt x="901" y="113"/>
                  <a:pt x="940" y="113"/>
                </a:cubicBezTo>
                <a:cubicBezTo>
                  <a:pt x="992" y="113"/>
                  <a:pt x="1036" y="140"/>
                  <a:pt x="1061" y="186"/>
                </a:cubicBezTo>
                <a:lnTo>
                  <a:pt x="1062" y="190"/>
                </a:lnTo>
                <a:lnTo>
                  <a:pt x="1120" y="154"/>
                </a:lnTo>
                <a:lnTo>
                  <a:pt x="1118" y="151"/>
                </a:lnTo>
                <a:cubicBezTo>
                  <a:pt x="1100" y="121"/>
                  <a:pt x="1075" y="95"/>
                  <a:pt x="1044" y="77"/>
                </a:cubicBezTo>
                <a:cubicBezTo>
                  <a:pt x="1013" y="59"/>
                  <a:pt x="977" y="49"/>
                  <a:pt x="940" y="49"/>
                </a:cubicBezTo>
                <a:cubicBezTo>
                  <a:pt x="884" y="49"/>
                  <a:pt x="832" y="70"/>
                  <a:pt x="793" y="109"/>
                </a:cubicBezTo>
                <a:cubicBezTo>
                  <a:pt x="754" y="147"/>
                  <a:pt x="733" y="200"/>
                  <a:pt x="733" y="256"/>
                </a:cubicBezTo>
                <a:cubicBezTo>
                  <a:pt x="733" y="312"/>
                  <a:pt x="754" y="364"/>
                  <a:pt x="792" y="403"/>
                </a:cubicBezTo>
                <a:cubicBezTo>
                  <a:pt x="830" y="442"/>
                  <a:pt x="883" y="463"/>
                  <a:pt x="940" y="463"/>
                </a:cubicBezTo>
                <a:cubicBezTo>
                  <a:pt x="1018" y="463"/>
                  <a:pt x="1087" y="421"/>
                  <a:pt x="1124" y="350"/>
                </a:cubicBezTo>
                <a:lnTo>
                  <a:pt x="1125" y="347"/>
                </a:lnTo>
                <a:lnTo>
                  <a:pt x="1066" y="316"/>
                </a:lnTo>
                <a:lnTo>
                  <a:pt x="1064" y="319"/>
                </a:lnTo>
                <a:lnTo>
                  <a:pt x="1064" y="319"/>
                </a:lnTo>
                <a:close/>
                <a:moveTo>
                  <a:pt x="1380" y="318"/>
                </a:moveTo>
                <a:lnTo>
                  <a:pt x="1380" y="318"/>
                </a:lnTo>
                <a:cubicBezTo>
                  <a:pt x="1380" y="271"/>
                  <a:pt x="1344" y="234"/>
                  <a:pt x="1298" y="234"/>
                </a:cubicBezTo>
                <a:cubicBezTo>
                  <a:pt x="1251" y="234"/>
                  <a:pt x="1215" y="271"/>
                  <a:pt x="1215" y="318"/>
                </a:cubicBezTo>
                <a:cubicBezTo>
                  <a:pt x="1215" y="366"/>
                  <a:pt x="1251" y="403"/>
                  <a:pt x="1298" y="403"/>
                </a:cubicBezTo>
                <a:cubicBezTo>
                  <a:pt x="1320" y="403"/>
                  <a:pt x="1341" y="395"/>
                  <a:pt x="1356" y="378"/>
                </a:cubicBezTo>
                <a:cubicBezTo>
                  <a:pt x="1372" y="363"/>
                  <a:pt x="1380" y="341"/>
                  <a:pt x="1380" y="318"/>
                </a:cubicBezTo>
                <a:lnTo>
                  <a:pt x="1380" y="318"/>
                </a:lnTo>
                <a:close/>
                <a:moveTo>
                  <a:pt x="1377" y="180"/>
                </a:moveTo>
                <a:lnTo>
                  <a:pt x="1377" y="180"/>
                </a:lnTo>
                <a:lnTo>
                  <a:pt x="1442" y="180"/>
                </a:lnTo>
                <a:lnTo>
                  <a:pt x="1442" y="458"/>
                </a:lnTo>
                <a:lnTo>
                  <a:pt x="1377" y="458"/>
                </a:lnTo>
                <a:lnTo>
                  <a:pt x="1377" y="427"/>
                </a:lnTo>
                <a:cubicBezTo>
                  <a:pt x="1355" y="450"/>
                  <a:pt x="1323" y="463"/>
                  <a:pt x="1289" y="463"/>
                </a:cubicBezTo>
                <a:cubicBezTo>
                  <a:pt x="1254" y="463"/>
                  <a:pt x="1219" y="449"/>
                  <a:pt x="1194" y="424"/>
                </a:cubicBezTo>
                <a:cubicBezTo>
                  <a:pt x="1166" y="397"/>
                  <a:pt x="1151" y="360"/>
                  <a:pt x="1151" y="319"/>
                </a:cubicBezTo>
                <a:cubicBezTo>
                  <a:pt x="1151" y="277"/>
                  <a:pt x="1166" y="240"/>
                  <a:pt x="1193" y="213"/>
                </a:cubicBezTo>
                <a:cubicBezTo>
                  <a:pt x="1219" y="188"/>
                  <a:pt x="1253" y="174"/>
                  <a:pt x="1290" y="174"/>
                </a:cubicBezTo>
                <a:cubicBezTo>
                  <a:pt x="1323" y="174"/>
                  <a:pt x="1355" y="187"/>
                  <a:pt x="1377" y="209"/>
                </a:cubicBezTo>
                <a:lnTo>
                  <a:pt x="1377" y="180"/>
                </a:lnTo>
                <a:lnTo>
                  <a:pt x="1377" y="180"/>
                </a:lnTo>
                <a:close/>
                <a:moveTo>
                  <a:pt x="470" y="158"/>
                </a:moveTo>
                <a:lnTo>
                  <a:pt x="470" y="158"/>
                </a:lnTo>
                <a:cubicBezTo>
                  <a:pt x="451" y="158"/>
                  <a:pt x="435" y="173"/>
                  <a:pt x="435" y="192"/>
                </a:cubicBezTo>
                <a:cubicBezTo>
                  <a:pt x="435" y="212"/>
                  <a:pt x="451" y="227"/>
                  <a:pt x="470" y="227"/>
                </a:cubicBezTo>
                <a:cubicBezTo>
                  <a:pt x="490" y="227"/>
                  <a:pt x="505" y="212"/>
                  <a:pt x="505" y="192"/>
                </a:cubicBezTo>
                <a:cubicBezTo>
                  <a:pt x="505" y="173"/>
                  <a:pt x="490" y="158"/>
                  <a:pt x="470" y="158"/>
                </a:cubicBezTo>
                <a:lnTo>
                  <a:pt x="470" y="158"/>
                </a:lnTo>
                <a:close/>
                <a:moveTo>
                  <a:pt x="505" y="321"/>
                </a:moveTo>
                <a:lnTo>
                  <a:pt x="505" y="321"/>
                </a:lnTo>
                <a:cubicBezTo>
                  <a:pt x="505" y="340"/>
                  <a:pt x="490" y="356"/>
                  <a:pt x="470" y="356"/>
                </a:cubicBezTo>
                <a:cubicBezTo>
                  <a:pt x="451" y="356"/>
                  <a:pt x="435" y="340"/>
                  <a:pt x="435" y="321"/>
                </a:cubicBezTo>
                <a:cubicBezTo>
                  <a:pt x="435" y="302"/>
                  <a:pt x="451" y="286"/>
                  <a:pt x="470" y="286"/>
                </a:cubicBezTo>
                <a:cubicBezTo>
                  <a:pt x="490" y="286"/>
                  <a:pt x="505" y="302"/>
                  <a:pt x="505" y="32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p:cNvSpPr>
            <a:spLocks noGrp="1"/>
          </p:cNvSpPr>
          <p:nvPr userDrawn="1">
            <p:ph type="subTitle" idx="1"/>
          </p:nvPr>
        </p:nvSpPr>
        <p:spPr>
          <a:xfrm>
            <a:off x="5891830" y="1821315"/>
            <a:ext cx="4542270" cy="246158"/>
          </a:xfrm>
        </p:spPr>
        <p:txBody>
          <a:bodyPr wrap="square">
            <a:spAutoFit/>
          </a:bodyPr>
          <a:lstStyle>
            <a:lvl1pPr marL="0" indent="0" algn="l">
              <a:lnSpc>
                <a:spcPct val="108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itle 7">
            <a:extLst>
              <a:ext uri="{FF2B5EF4-FFF2-40B4-BE49-F238E27FC236}">
                <a16:creationId xmlns:a16="http://schemas.microsoft.com/office/drawing/2014/main" id="{01C6B15C-3E9D-4A8E-98FA-235CBA9C9794}"/>
              </a:ext>
            </a:extLst>
          </p:cNvPr>
          <p:cNvSpPr>
            <a:spLocks noGrp="1"/>
          </p:cNvSpPr>
          <p:nvPr userDrawn="1">
            <p:ph type="title" hasCustomPrompt="1"/>
          </p:nvPr>
        </p:nvSpPr>
        <p:spPr>
          <a:xfrm>
            <a:off x="5891830" y="992634"/>
            <a:ext cx="4542270" cy="490904"/>
          </a:xfrm>
        </p:spPr>
        <p:txBody>
          <a:bodyPr anchor="t" anchorCtr="0"/>
          <a:lstStyle>
            <a:lvl1pPr>
              <a:lnSpc>
                <a:spcPct val="110000"/>
              </a:lnSpc>
              <a:defRPr sz="2900">
                <a:solidFill>
                  <a:schemeClr val="tx1"/>
                </a:solidFill>
              </a:defRPr>
            </a:lvl1pPr>
          </a:lstStyle>
          <a:p>
            <a:r>
              <a:rPr lang="en-US" dirty="0"/>
              <a:t>Click to add title</a:t>
            </a:r>
            <a:endParaRPr lang="en-GB" dirty="0"/>
          </a:p>
        </p:txBody>
      </p:sp>
      <p:sp>
        <p:nvSpPr>
          <p:cNvPr id="29" name="Text Placeholder 28">
            <a:extLst>
              <a:ext uri="{FF2B5EF4-FFF2-40B4-BE49-F238E27FC236}">
                <a16:creationId xmlns:a16="http://schemas.microsoft.com/office/drawing/2014/main" id="{9B411E1A-892D-4EF3-8478-0BA57DB8D3BC}"/>
              </a:ext>
            </a:extLst>
          </p:cNvPr>
          <p:cNvSpPr>
            <a:spLocks noGrp="1"/>
          </p:cNvSpPr>
          <p:nvPr>
            <p:ph type="body" sz="quarter" idx="10"/>
          </p:nvPr>
        </p:nvSpPr>
        <p:spPr>
          <a:xfrm>
            <a:off x="5891830" y="5114506"/>
            <a:ext cx="4542270" cy="514693"/>
          </a:xfrm>
        </p:spPr>
        <p:txBody>
          <a:bodyPr wrap="square">
            <a:spAutoFit/>
          </a:bodyPr>
          <a:lstStyle>
            <a:lvl1pPr marL="0" indent="0">
              <a:lnSpc>
                <a:spcPct val="108000"/>
              </a:lnSpc>
              <a:spcAft>
                <a:spcPts val="0"/>
              </a:spcAft>
              <a:buNone/>
              <a:defRPr sz="1600">
                <a:solidFill>
                  <a:schemeClr val="tx1"/>
                </a:solidFill>
              </a:defRPr>
            </a:lvl1pPr>
            <a:lvl2pPr marL="0" indent="0">
              <a:lnSpc>
                <a:spcPct val="100000"/>
              </a:lnSpc>
              <a:spcBef>
                <a:spcPts val="500"/>
              </a:spcBef>
              <a:spcAft>
                <a:spcPts val="0"/>
              </a:spcAft>
              <a:buNone/>
              <a:defRPr sz="1200">
                <a:solidFill>
                  <a:schemeClr val="tx1"/>
                </a:solidFill>
              </a:defRPr>
            </a:lvl2pPr>
          </a:lstStyle>
          <a:p>
            <a:pPr lvl="0"/>
            <a:r>
              <a:rPr lang="en-US"/>
              <a:t>Click to edit Master text styles</a:t>
            </a:r>
          </a:p>
          <a:p>
            <a:pPr lvl="1"/>
            <a:r>
              <a:rPr lang="en-US"/>
              <a:t>Second level</a:t>
            </a:r>
          </a:p>
        </p:txBody>
      </p:sp>
      <p:cxnSp>
        <p:nvCxnSpPr>
          <p:cNvPr id="13" name="Straight Connector 12">
            <a:extLst>
              <a:ext uri="{FF2B5EF4-FFF2-40B4-BE49-F238E27FC236}">
                <a16:creationId xmlns:a16="http://schemas.microsoft.com/office/drawing/2014/main" id="{1CF0306C-F6C4-43E0-B882-018E4236952E}"/>
              </a:ext>
            </a:extLst>
          </p:cNvPr>
          <p:cNvCxnSpPr>
            <a:cxnSpLocks/>
          </p:cNvCxnSpPr>
          <p:nvPr userDrawn="1"/>
        </p:nvCxnSpPr>
        <p:spPr>
          <a:xfrm>
            <a:off x="5891830" y="819958"/>
            <a:ext cx="507074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C57DE607-10C5-4937-AB39-4CF0DACDFE56}"/>
              </a:ext>
            </a:extLst>
          </p:cNvPr>
          <p:cNvGrpSpPr>
            <a:grpSpLocks noChangeAspect="1"/>
          </p:cNvGrpSpPr>
          <p:nvPr userDrawn="1"/>
        </p:nvGrpSpPr>
        <p:grpSpPr>
          <a:xfrm>
            <a:off x="0" y="2631601"/>
            <a:ext cx="4266000" cy="4226399"/>
            <a:chOff x="0" y="2631601"/>
            <a:chExt cx="4266000" cy="4226399"/>
          </a:xfrm>
          <a:solidFill>
            <a:schemeClr val="tx2"/>
          </a:solidFill>
        </p:grpSpPr>
        <p:sp>
          <p:nvSpPr>
            <p:cNvPr id="10" name="Freeform: Shape 9">
              <a:extLst>
                <a:ext uri="{FF2B5EF4-FFF2-40B4-BE49-F238E27FC236}">
                  <a16:creationId xmlns:a16="http://schemas.microsoft.com/office/drawing/2014/main" id="{14487D35-1D62-461C-AAB7-A8B9D98679D4}"/>
                </a:ext>
              </a:extLst>
            </p:cNvPr>
            <p:cNvSpPr>
              <a:spLocks/>
            </p:cNvSpPr>
            <p:nvPr/>
          </p:nvSpPr>
          <p:spPr bwMode="auto">
            <a:xfrm>
              <a:off x="0" y="2631601"/>
              <a:ext cx="2826667" cy="4226399"/>
            </a:xfrm>
            <a:custGeom>
              <a:avLst/>
              <a:gdLst>
                <a:gd name="connsiteX0" fmla="*/ 2127048 w 2826667"/>
                <a:gd name="connsiteY0" fmla="*/ 0 h 4226399"/>
                <a:gd name="connsiteX1" fmla="*/ 2826667 w 2826667"/>
                <a:gd name="connsiteY1" fmla="*/ 113313 h 4226399"/>
                <a:gd name="connsiteX2" fmla="*/ 2464467 w 2826667"/>
                <a:gd name="connsiteY2" fmla="*/ 608465 h 4226399"/>
                <a:gd name="connsiteX3" fmla="*/ 2128001 w 2826667"/>
                <a:gd name="connsiteY3" fmla="*/ 574185 h 4226399"/>
                <a:gd name="connsiteX4" fmla="*/ 485708 w 2826667"/>
                <a:gd name="connsiteY4" fmla="*/ 2214848 h 4226399"/>
                <a:gd name="connsiteX5" fmla="*/ 2128001 w 2826667"/>
                <a:gd name="connsiteY5" fmla="*/ 3855511 h 4226399"/>
                <a:gd name="connsiteX6" fmla="*/ 2456841 w 2826667"/>
                <a:gd name="connsiteY6" fmla="*/ 3822184 h 4226399"/>
                <a:gd name="connsiteX7" fmla="*/ 2752374 w 2826667"/>
                <a:gd name="connsiteY7" fmla="*/ 4226399 h 4226399"/>
                <a:gd name="connsiteX8" fmla="*/ 1197594 w 2826667"/>
                <a:gd name="connsiteY8" fmla="*/ 4226399 h 4226399"/>
                <a:gd name="connsiteX9" fmla="*/ 1093756 w 2826667"/>
                <a:gd name="connsiteY9" fmla="*/ 4176788 h 4226399"/>
                <a:gd name="connsiteX10" fmla="*/ 9643 w 2826667"/>
                <a:gd name="connsiteY10" fmla="*/ 2874652 h 4226399"/>
                <a:gd name="connsiteX11" fmla="*/ 0 w 2826667"/>
                <a:gd name="connsiteY11" fmla="*/ 2837163 h 4226399"/>
                <a:gd name="connsiteX12" fmla="*/ 0 w 2826667"/>
                <a:gd name="connsiteY12" fmla="*/ 1594437 h 4226399"/>
                <a:gd name="connsiteX13" fmla="*/ 9643 w 2826667"/>
                <a:gd name="connsiteY13" fmla="*/ 1556948 h 4226399"/>
                <a:gd name="connsiteX14" fmla="*/ 2127048 w 2826667"/>
                <a:gd name="connsiteY14" fmla="*/ 0 h 422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6667" h="4226399">
                  <a:moveTo>
                    <a:pt x="2127048" y="0"/>
                  </a:moveTo>
                  <a:cubicBezTo>
                    <a:pt x="2372010" y="0"/>
                    <a:pt x="2606487" y="39993"/>
                    <a:pt x="2826667" y="113313"/>
                  </a:cubicBezTo>
                  <a:lnTo>
                    <a:pt x="2464467" y="608465"/>
                  </a:lnTo>
                  <a:cubicBezTo>
                    <a:pt x="2355807" y="586563"/>
                    <a:pt x="2243334" y="574185"/>
                    <a:pt x="2128001" y="574185"/>
                  </a:cubicBezTo>
                  <a:cubicBezTo>
                    <a:pt x="1221547" y="574185"/>
                    <a:pt x="485708" y="1309293"/>
                    <a:pt x="485708" y="2214848"/>
                  </a:cubicBezTo>
                  <a:cubicBezTo>
                    <a:pt x="485708" y="3121355"/>
                    <a:pt x="1221547" y="3855511"/>
                    <a:pt x="2128001" y="3855511"/>
                  </a:cubicBezTo>
                  <a:cubicBezTo>
                    <a:pt x="2240474" y="3855511"/>
                    <a:pt x="2351041" y="3844085"/>
                    <a:pt x="2456841" y="3822184"/>
                  </a:cubicBezTo>
                  <a:lnTo>
                    <a:pt x="2752374" y="4226399"/>
                  </a:lnTo>
                  <a:lnTo>
                    <a:pt x="1197594" y="4226399"/>
                  </a:lnTo>
                  <a:lnTo>
                    <a:pt x="1093756" y="4176788"/>
                  </a:lnTo>
                  <a:cubicBezTo>
                    <a:pt x="579563" y="3905618"/>
                    <a:pt x="185033" y="3438363"/>
                    <a:pt x="9643" y="2874652"/>
                  </a:cubicBezTo>
                  <a:lnTo>
                    <a:pt x="0" y="2837163"/>
                  </a:lnTo>
                  <a:lnTo>
                    <a:pt x="0" y="1594437"/>
                  </a:lnTo>
                  <a:lnTo>
                    <a:pt x="9643" y="1556948"/>
                  </a:lnTo>
                  <a:cubicBezTo>
                    <a:pt x="290266" y="655011"/>
                    <a:pt x="1131891" y="0"/>
                    <a:pt x="21270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6">
              <a:extLst>
                <a:ext uri="{FF2B5EF4-FFF2-40B4-BE49-F238E27FC236}">
                  <a16:creationId xmlns:a16="http://schemas.microsoft.com/office/drawing/2014/main" id="{C7183B21-5107-4023-B4C6-0AF33068BB37}"/>
                </a:ext>
              </a:extLst>
            </p:cNvPr>
            <p:cNvSpPr>
              <a:spLocks/>
            </p:cNvSpPr>
            <p:nvPr/>
          </p:nvSpPr>
          <p:spPr bwMode="auto">
            <a:xfrm>
              <a:off x="1236909" y="3673398"/>
              <a:ext cx="1778186" cy="2346420"/>
            </a:xfrm>
            <a:custGeom>
              <a:avLst/>
              <a:gdLst>
                <a:gd name="T0" fmla="*/ 1866 w 1867"/>
                <a:gd name="T1" fmla="*/ 1002 h 2464"/>
                <a:gd name="T2" fmla="*/ 1866 w 1867"/>
                <a:gd name="T3" fmla="*/ 1002 h 2464"/>
                <a:gd name="T4" fmla="*/ 1865 w 1867"/>
                <a:gd name="T5" fmla="*/ 1010 h 2464"/>
                <a:gd name="T6" fmla="*/ 819 w 1867"/>
                <a:gd name="T7" fmla="*/ 2460 h 2464"/>
                <a:gd name="T8" fmla="*/ 813 w 1867"/>
                <a:gd name="T9" fmla="*/ 2464 h 2464"/>
                <a:gd name="T10" fmla="*/ 809 w 1867"/>
                <a:gd name="T11" fmla="*/ 2463 h 2464"/>
                <a:gd name="T12" fmla="*/ 805 w 1867"/>
                <a:gd name="T13" fmla="*/ 2454 h 2464"/>
                <a:gd name="T14" fmla="*/ 1042 w 1867"/>
                <a:gd name="T15" fmla="*/ 1449 h 2464"/>
                <a:gd name="T16" fmla="*/ 9 w 1867"/>
                <a:gd name="T17" fmla="*/ 1449 h 2464"/>
                <a:gd name="T18" fmla="*/ 1 w 1867"/>
                <a:gd name="T19" fmla="*/ 1444 h 2464"/>
                <a:gd name="T20" fmla="*/ 2 w 1867"/>
                <a:gd name="T21" fmla="*/ 1436 h 2464"/>
                <a:gd name="T22" fmla="*/ 1048 w 1867"/>
                <a:gd name="T23" fmla="*/ 4 h 2464"/>
                <a:gd name="T24" fmla="*/ 1058 w 1867"/>
                <a:gd name="T25" fmla="*/ 1 h 2464"/>
                <a:gd name="T26" fmla="*/ 1063 w 1867"/>
                <a:gd name="T27" fmla="*/ 11 h 2464"/>
                <a:gd name="T28" fmla="*/ 826 w 1867"/>
                <a:gd name="T29" fmla="*/ 997 h 2464"/>
                <a:gd name="T30" fmla="*/ 1859 w 1867"/>
                <a:gd name="T31" fmla="*/ 997 h 2464"/>
                <a:gd name="T32" fmla="*/ 1866 w 1867"/>
                <a:gd name="T33" fmla="*/ 1002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7" h="2464">
                  <a:moveTo>
                    <a:pt x="1866" y="1002"/>
                  </a:moveTo>
                  <a:lnTo>
                    <a:pt x="1866" y="1002"/>
                  </a:lnTo>
                  <a:cubicBezTo>
                    <a:pt x="1867" y="1005"/>
                    <a:pt x="1867" y="1008"/>
                    <a:pt x="1865" y="1010"/>
                  </a:cubicBezTo>
                  <a:lnTo>
                    <a:pt x="819" y="2460"/>
                  </a:lnTo>
                  <a:cubicBezTo>
                    <a:pt x="818" y="2462"/>
                    <a:pt x="815" y="2464"/>
                    <a:pt x="813" y="2464"/>
                  </a:cubicBezTo>
                  <a:cubicBezTo>
                    <a:pt x="811" y="2464"/>
                    <a:pt x="810" y="2463"/>
                    <a:pt x="809" y="2463"/>
                  </a:cubicBezTo>
                  <a:cubicBezTo>
                    <a:pt x="806" y="2461"/>
                    <a:pt x="804" y="2457"/>
                    <a:pt x="805" y="2454"/>
                  </a:cubicBezTo>
                  <a:lnTo>
                    <a:pt x="1042" y="1449"/>
                  </a:lnTo>
                  <a:lnTo>
                    <a:pt x="9" y="1449"/>
                  </a:lnTo>
                  <a:cubicBezTo>
                    <a:pt x="6" y="1449"/>
                    <a:pt x="3" y="1447"/>
                    <a:pt x="1" y="1444"/>
                  </a:cubicBezTo>
                  <a:cubicBezTo>
                    <a:pt x="0" y="1442"/>
                    <a:pt x="0" y="1438"/>
                    <a:pt x="2" y="1436"/>
                  </a:cubicBezTo>
                  <a:lnTo>
                    <a:pt x="1048" y="4"/>
                  </a:lnTo>
                  <a:cubicBezTo>
                    <a:pt x="1050" y="1"/>
                    <a:pt x="1054" y="0"/>
                    <a:pt x="1058" y="1"/>
                  </a:cubicBezTo>
                  <a:cubicBezTo>
                    <a:pt x="1062" y="3"/>
                    <a:pt x="1063" y="7"/>
                    <a:pt x="1063" y="11"/>
                  </a:cubicBezTo>
                  <a:lnTo>
                    <a:pt x="826" y="997"/>
                  </a:lnTo>
                  <a:lnTo>
                    <a:pt x="1859" y="997"/>
                  </a:lnTo>
                  <a:cubicBezTo>
                    <a:pt x="1862" y="997"/>
                    <a:pt x="1864" y="999"/>
                    <a:pt x="1866" y="10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7">
              <a:extLst>
                <a:ext uri="{FF2B5EF4-FFF2-40B4-BE49-F238E27FC236}">
                  <a16:creationId xmlns:a16="http://schemas.microsoft.com/office/drawing/2014/main" id="{111F1B1F-AD31-4174-AFA2-770D63E66409}"/>
                </a:ext>
              </a:extLst>
            </p:cNvPr>
            <p:cNvSpPr>
              <a:spLocks/>
            </p:cNvSpPr>
            <p:nvPr/>
          </p:nvSpPr>
          <p:spPr bwMode="auto">
            <a:xfrm>
              <a:off x="3038846" y="3065419"/>
              <a:ext cx="601701" cy="601646"/>
            </a:xfrm>
            <a:custGeom>
              <a:avLst/>
              <a:gdLst>
                <a:gd name="T0" fmla="*/ 316 w 632"/>
                <a:gd name="T1" fmla="*/ 0 h 632"/>
                <a:gd name="T2" fmla="*/ 316 w 632"/>
                <a:gd name="T3" fmla="*/ 0 h 632"/>
                <a:gd name="T4" fmla="*/ 0 w 632"/>
                <a:gd name="T5" fmla="*/ 316 h 632"/>
                <a:gd name="T6" fmla="*/ 316 w 632"/>
                <a:gd name="T7" fmla="*/ 632 h 632"/>
                <a:gd name="T8" fmla="*/ 632 w 632"/>
                <a:gd name="T9" fmla="*/ 316 h 632"/>
                <a:gd name="T10" fmla="*/ 316 w 632"/>
                <a:gd name="T11" fmla="*/ 0 h 632"/>
              </a:gdLst>
              <a:ahLst/>
              <a:cxnLst>
                <a:cxn ang="0">
                  <a:pos x="T0" y="T1"/>
                </a:cxn>
                <a:cxn ang="0">
                  <a:pos x="T2" y="T3"/>
                </a:cxn>
                <a:cxn ang="0">
                  <a:pos x="T4" y="T5"/>
                </a:cxn>
                <a:cxn ang="0">
                  <a:pos x="T6" y="T7"/>
                </a:cxn>
                <a:cxn ang="0">
                  <a:pos x="T8" y="T9"/>
                </a:cxn>
                <a:cxn ang="0">
                  <a:pos x="T10" y="T11"/>
                </a:cxn>
              </a:cxnLst>
              <a:rect l="0" t="0" r="r" b="b"/>
              <a:pathLst>
                <a:path w="632" h="632">
                  <a:moveTo>
                    <a:pt x="316" y="0"/>
                  </a:moveTo>
                  <a:lnTo>
                    <a:pt x="316" y="0"/>
                  </a:lnTo>
                  <a:cubicBezTo>
                    <a:pt x="142" y="0"/>
                    <a:pt x="0" y="142"/>
                    <a:pt x="0" y="316"/>
                  </a:cubicBezTo>
                  <a:cubicBezTo>
                    <a:pt x="0" y="491"/>
                    <a:pt x="142" y="632"/>
                    <a:pt x="316" y="632"/>
                  </a:cubicBezTo>
                  <a:cubicBezTo>
                    <a:pt x="490" y="632"/>
                    <a:pt x="632" y="491"/>
                    <a:pt x="632" y="316"/>
                  </a:cubicBezTo>
                  <a:cubicBezTo>
                    <a:pt x="632" y="142"/>
                    <a:pt x="490" y="0"/>
                    <a:pt x="3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8">
              <a:extLst>
                <a:ext uri="{FF2B5EF4-FFF2-40B4-BE49-F238E27FC236}">
                  <a16:creationId xmlns:a16="http://schemas.microsoft.com/office/drawing/2014/main" id="{04B1F5DA-C485-4FC5-90DA-6DE43D96243A}"/>
                </a:ext>
              </a:extLst>
            </p:cNvPr>
            <p:cNvSpPr>
              <a:spLocks/>
            </p:cNvSpPr>
            <p:nvPr/>
          </p:nvSpPr>
          <p:spPr bwMode="auto">
            <a:xfrm>
              <a:off x="3664299" y="3990054"/>
              <a:ext cx="601701" cy="601646"/>
            </a:xfrm>
            <a:custGeom>
              <a:avLst/>
              <a:gdLst>
                <a:gd name="T0" fmla="*/ 316 w 632"/>
                <a:gd name="T1" fmla="*/ 632 h 632"/>
                <a:gd name="T2" fmla="*/ 316 w 632"/>
                <a:gd name="T3" fmla="*/ 632 h 632"/>
                <a:gd name="T4" fmla="*/ 632 w 632"/>
                <a:gd name="T5" fmla="*/ 316 h 632"/>
                <a:gd name="T6" fmla="*/ 316 w 632"/>
                <a:gd name="T7" fmla="*/ 0 h 632"/>
                <a:gd name="T8" fmla="*/ 0 w 632"/>
                <a:gd name="T9" fmla="*/ 316 h 632"/>
                <a:gd name="T10" fmla="*/ 316 w 632"/>
                <a:gd name="T11" fmla="*/ 632 h 632"/>
              </a:gdLst>
              <a:ahLst/>
              <a:cxnLst>
                <a:cxn ang="0">
                  <a:pos x="T0" y="T1"/>
                </a:cxn>
                <a:cxn ang="0">
                  <a:pos x="T2" y="T3"/>
                </a:cxn>
                <a:cxn ang="0">
                  <a:pos x="T4" y="T5"/>
                </a:cxn>
                <a:cxn ang="0">
                  <a:pos x="T6" y="T7"/>
                </a:cxn>
                <a:cxn ang="0">
                  <a:pos x="T8" y="T9"/>
                </a:cxn>
                <a:cxn ang="0">
                  <a:pos x="T10" y="T11"/>
                </a:cxn>
              </a:cxnLst>
              <a:rect l="0" t="0" r="r" b="b"/>
              <a:pathLst>
                <a:path w="632" h="632">
                  <a:moveTo>
                    <a:pt x="316" y="632"/>
                  </a:moveTo>
                  <a:lnTo>
                    <a:pt x="316" y="632"/>
                  </a:lnTo>
                  <a:cubicBezTo>
                    <a:pt x="490" y="632"/>
                    <a:pt x="632" y="490"/>
                    <a:pt x="632" y="316"/>
                  </a:cubicBezTo>
                  <a:cubicBezTo>
                    <a:pt x="632" y="142"/>
                    <a:pt x="490" y="0"/>
                    <a:pt x="316" y="0"/>
                  </a:cubicBezTo>
                  <a:cubicBezTo>
                    <a:pt x="142" y="0"/>
                    <a:pt x="0" y="142"/>
                    <a:pt x="0" y="316"/>
                  </a:cubicBezTo>
                  <a:cubicBezTo>
                    <a:pt x="0" y="490"/>
                    <a:pt x="142" y="632"/>
                    <a:pt x="316" y="6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9">
              <a:extLst>
                <a:ext uri="{FF2B5EF4-FFF2-40B4-BE49-F238E27FC236}">
                  <a16:creationId xmlns:a16="http://schemas.microsoft.com/office/drawing/2014/main" id="{9439C54D-DBD5-4B63-9487-D220EAF98C27}"/>
                </a:ext>
              </a:extLst>
            </p:cNvPr>
            <p:cNvSpPr>
              <a:spLocks/>
            </p:cNvSpPr>
            <p:nvPr/>
          </p:nvSpPr>
          <p:spPr bwMode="auto">
            <a:xfrm>
              <a:off x="3664299" y="5095183"/>
              <a:ext cx="601701" cy="601646"/>
            </a:xfrm>
            <a:custGeom>
              <a:avLst/>
              <a:gdLst>
                <a:gd name="T0" fmla="*/ 316 w 632"/>
                <a:gd name="T1" fmla="*/ 0 h 632"/>
                <a:gd name="T2" fmla="*/ 316 w 632"/>
                <a:gd name="T3" fmla="*/ 0 h 632"/>
                <a:gd name="T4" fmla="*/ 0 w 632"/>
                <a:gd name="T5" fmla="*/ 315 h 632"/>
                <a:gd name="T6" fmla="*/ 316 w 632"/>
                <a:gd name="T7" fmla="*/ 632 h 632"/>
                <a:gd name="T8" fmla="*/ 632 w 632"/>
                <a:gd name="T9" fmla="*/ 315 h 632"/>
                <a:gd name="T10" fmla="*/ 316 w 632"/>
                <a:gd name="T11" fmla="*/ 0 h 632"/>
              </a:gdLst>
              <a:ahLst/>
              <a:cxnLst>
                <a:cxn ang="0">
                  <a:pos x="T0" y="T1"/>
                </a:cxn>
                <a:cxn ang="0">
                  <a:pos x="T2" y="T3"/>
                </a:cxn>
                <a:cxn ang="0">
                  <a:pos x="T4" y="T5"/>
                </a:cxn>
                <a:cxn ang="0">
                  <a:pos x="T6" y="T7"/>
                </a:cxn>
                <a:cxn ang="0">
                  <a:pos x="T8" y="T9"/>
                </a:cxn>
                <a:cxn ang="0">
                  <a:pos x="T10" y="T11"/>
                </a:cxn>
              </a:cxnLst>
              <a:rect l="0" t="0" r="r" b="b"/>
              <a:pathLst>
                <a:path w="632" h="632">
                  <a:moveTo>
                    <a:pt x="316" y="0"/>
                  </a:moveTo>
                  <a:lnTo>
                    <a:pt x="316" y="0"/>
                  </a:lnTo>
                  <a:cubicBezTo>
                    <a:pt x="142" y="0"/>
                    <a:pt x="0" y="141"/>
                    <a:pt x="0" y="315"/>
                  </a:cubicBezTo>
                  <a:cubicBezTo>
                    <a:pt x="0" y="490"/>
                    <a:pt x="142" y="632"/>
                    <a:pt x="316" y="632"/>
                  </a:cubicBezTo>
                  <a:cubicBezTo>
                    <a:pt x="490" y="632"/>
                    <a:pt x="632" y="490"/>
                    <a:pt x="632" y="315"/>
                  </a:cubicBezTo>
                  <a:cubicBezTo>
                    <a:pt x="632" y="141"/>
                    <a:pt x="490" y="0"/>
                    <a:pt x="3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0">
              <a:extLst>
                <a:ext uri="{FF2B5EF4-FFF2-40B4-BE49-F238E27FC236}">
                  <a16:creationId xmlns:a16="http://schemas.microsoft.com/office/drawing/2014/main" id="{16F1F1C8-8EB9-4053-88EE-91F3D7B31CA5}"/>
                </a:ext>
              </a:extLst>
            </p:cNvPr>
            <p:cNvSpPr>
              <a:spLocks/>
            </p:cNvSpPr>
            <p:nvPr/>
          </p:nvSpPr>
          <p:spPr bwMode="auto">
            <a:xfrm>
              <a:off x="3038846" y="6029318"/>
              <a:ext cx="601701" cy="601646"/>
            </a:xfrm>
            <a:custGeom>
              <a:avLst/>
              <a:gdLst>
                <a:gd name="T0" fmla="*/ 316 w 632"/>
                <a:gd name="T1" fmla="*/ 0 h 632"/>
                <a:gd name="T2" fmla="*/ 316 w 632"/>
                <a:gd name="T3" fmla="*/ 0 h 632"/>
                <a:gd name="T4" fmla="*/ 0 w 632"/>
                <a:gd name="T5" fmla="*/ 316 h 632"/>
                <a:gd name="T6" fmla="*/ 316 w 632"/>
                <a:gd name="T7" fmla="*/ 632 h 632"/>
                <a:gd name="T8" fmla="*/ 632 w 632"/>
                <a:gd name="T9" fmla="*/ 316 h 632"/>
                <a:gd name="T10" fmla="*/ 316 w 632"/>
                <a:gd name="T11" fmla="*/ 0 h 632"/>
              </a:gdLst>
              <a:ahLst/>
              <a:cxnLst>
                <a:cxn ang="0">
                  <a:pos x="T0" y="T1"/>
                </a:cxn>
                <a:cxn ang="0">
                  <a:pos x="T2" y="T3"/>
                </a:cxn>
                <a:cxn ang="0">
                  <a:pos x="T4" y="T5"/>
                </a:cxn>
                <a:cxn ang="0">
                  <a:pos x="T6" y="T7"/>
                </a:cxn>
                <a:cxn ang="0">
                  <a:pos x="T8" y="T9"/>
                </a:cxn>
                <a:cxn ang="0">
                  <a:pos x="T10" y="T11"/>
                </a:cxn>
              </a:cxnLst>
              <a:rect l="0" t="0" r="r" b="b"/>
              <a:pathLst>
                <a:path w="632" h="632">
                  <a:moveTo>
                    <a:pt x="316" y="0"/>
                  </a:moveTo>
                  <a:lnTo>
                    <a:pt x="316" y="0"/>
                  </a:lnTo>
                  <a:cubicBezTo>
                    <a:pt x="142" y="0"/>
                    <a:pt x="0" y="142"/>
                    <a:pt x="0" y="316"/>
                  </a:cubicBezTo>
                  <a:cubicBezTo>
                    <a:pt x="0" y="491"/>
                    <a:pt x="142" y="632"/>
                    <a:pt x="316" y="632"/>
                  </a:cubicBezTo>
                  <a:cubicBezTo>
                    <a:pt x="490" y="632"/>
                    <a:pt x="632" y="491"/>
                    <a:pt x="632" y="316"/>
                  </a:cubicBezTo>
                  <a:cubicBezTo>
                    <a:pt x="632" y="142"/>
                    <a:pt x="490" y="0"/>
                    <a:pt x="3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9136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Picture">
    <p:spTree>
      <p:nvGrpSpPr>
        <p:cNvPr id="1" name=""/>
        <p:cNvGrpSpPr/>
        <p:nvPr/>
      </p:nvGrpSpPr>
      <p:grpSpPr>
        <a:xfrm>
          <a:off x="0" y="0"/>
          <a:ext cx="0" cy="0"/>
          <a:chOff x="0" y="0"/>
          <a:chExt cx="0" cy="0"/>
        </a:xfrm>
      </p:grpSpPr>
      <p:sp>
        <p:nvSpPr>
          <p:cNvPr id="16" name="Freeform 5">
            <a:extLst>
              <a:ext uri="{FF2B5EF4-FFF2-40B4-BE49-F238E27FC236}">
                <a16:creationId xmlns:a16="http://schemas.microsoft.com/office/drawing/2014/main" id="{10D065D1-9F4C-4E17-A35B-99831E1C381F}"/>
              </a:ext>
            </a:extLst>
          </p:cNvPr>
          <p:cNvSpPr>
            <a:spLocks noEditPoints="1"/>
          </p:cNvSpPr>
          <p:nvPr userDrawn="1"/>
        </p:nvSpPr>
        <p:spPr bwMode="auto">
          <a:xfrm>
            <a:off x="451610" y="1"/>
            <a:ext cx="10518015" cy="6099666"/>
          </a:xfrm>
          <a:custGeom>
            <a:avLst/>
            <a:gdLst>
              <a:gd name="T0" fmla="*/ 4708 w 11039"/>
              <a:gd name="T1" fmla="*/ 0 h 6405"/>
              <a:gd name="T2" fmla="*/ 4708 w 11039"/>
              <a:gd name="T3" fmla="*/ 0 h 6405"/>
              <a:gd name="T4" fmla="*/ 827 w 11039"/>
              <a:gd name="T5" fmla="*/ 5291 h 6405"/>
              <a:gd name="T6" fmla="*/ 11039 w 11039"/>
              <a:gd name="T7" fmla="*/ 5291 h 6405"/>
              <a:gd name="T8" fmla="*/ 11039 w 11039"/>
              <a:gd name="T9" fmla="*/ 0 h 6405"/>
              <a:gd name="T10" fmla="*/ 4708 w 11039"/>
              <a:gd name="T11" fmla="*/ 0 h 6405"/>
              <a:gd name="T12" fmla="*/ 4708 w 11039"/>
              <a:gd name="T13" fmla="*/ 0 h 6405"/>
              <a:gd name="T14" fmla="*/ 0 w 11039"/>
              <a:gd name="T15" fmla="*/ 5291 h 6405"/>
              <a:gd name="T16" fmla="*/ 0 w 11039"/>
              <a:gd name="T17" fmla="*/ 5291 h 6405"/>
              <a:gd name="T18" fmla="*/ 827 w 11039"/>
              <a:gd name="T19" fmla="*/ 5291 h 6405"/>
              <a:gd name="T20" fmla="*/ 13 w 11039"/>
              <a:gd name="T21" fmla="*/ 6405 h 6405"/>
              <a:gd name="T22" fmla="*/ 0 w 11039"/>
              <a:gd name="T23" fmla="*/ 5291 h 6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39" h="6405">
                <a:moveTo>
                  <a:pt x="4708" y="0"/>
                </a:moveTo>
                <a:lnTo>
                  <a:pt x="4708" y="0"/>
                </a:lnTo>
                <a:lnTo>
                  <a:pt x="827" y="5291"/>
                </a:lnTo>
                <a:lnTo>
                  <a:pt x="11039" y="5291"/>
                </a:lnTo>
                <a:lnTo>
                  <a:pt x="11039" y="0"/>
                </a:lnTo>
                <a:lnTo>
                  <a:pt x="4708" y="0"/>
                </a:lnTo>
                <a:lnTo>
                  <a:pt x="4708" y="0"/>
                </a:lnTo>
                <a:close/>
                <a:moveTo>
                  <a:pt x="0" y="5291"/>
                </a:moveTo>
                <a:lnTo>
                  <a:pt x="0" y="5291"/>
                </a:lnTo>
                <a:lnTo>
                  <a:pt x="827" y="5291"/>
                </a:lnTo>
                <a:lnTo>
                  <a:pt x="13" y="6405"/>
                </a:lnTo>
                <a:lnTo>
                  <a:pt x="0" y="5291"/>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GB"/>
          </a:p>
        </p:txBody>
      </p:sp>
      <p:sp>
        <p:nvSpPr>
          <p:cNvPr id="12" name="Freeform 10">
            <a:extLst>
              <a:ext uri="{FF2B5EF4-FFF2-40B4-BE49-F238E27FC236}">
                <a16:creationId xmlns:a16="http://schemas.microsoft.com/office/drawing/2014/main" id="{28CC8B87-F676-41E0-9BE8-3E7C65B212FB}"/>
              </a:ext>
            </a:extLst>
          </p:cNvPr>
          <p:cNvSpPr>
            <a:spLocks noChangeAspect="1" noEditPoints="1"/>
          </p:cNvSpPr>
          <p:nvPr userDrawn="1"/>
        </p:nvSpPr>
        <p:spPr bwMode="auto">
          <a:xfrm>
            <a:off x="404108" y="383343"/>
            <a:ext cx="3574800" cy="490093"/>
          </a:xfrm>
          <a:custGeom>
            <a:avLst/>
            <a:gdLst>
              <a:gd name="T0" fmla="*/ 2373 w 3756"/>
              <a:gd name="T1" fmla="*/ 180 h 515"/>
              <a:gd name="T2" fmla="*/ 2501 w 3756"/>
              <a:gd name="T3" fmla="*/ 429 h 515"/>
              <a:gd name="T4" fmla="*/ 2500 w 3756"/>
              <a:gd name="T5" fmla="*/ 332 h 515"/>
              <a:gd name="T6" fmla="*/ 2041 w 3756"/>
              <a:gd name="T7" fmla="*/ 318 h 515"/>
              <a:gd name="T8" fmla="*/ 2228 w 3756"/>
              <a:gd name="T9" fmla="*/ 213 h 515"/>
              <a:gd name="T10" fmla="*/ 2044 w 3756"/>
              <a:gd name="T11" fmla="*/ 458 h 515"/>
              <a:gd name="T12" fmla="*/ 2131 w 3756"/>
              <a:gd name="T13" fmla="*/ 174 h 515"/>
              <a:gd name="T14" fmla="*/ 3642 w 3756"/>
              <a:gd name="T15" fmla="*/ 174 h 515"/>
              <a:gd name="T16" fmla="*/ 3563 w 3756"/>
              <a:gd name="T17" fmla="*/ 458 h 515"/>
              <a:gd name="T18" fmla="*/ 3756 w 3756"/>
              <a:gd name="T19" fmla="*/ 458 h 515"/>
              <a:gd name="T20" fmla="*/ 3098 w 3756"/>
              <a:gd name="T21" fmla="*/ 60 h 515"/>
              <a:gd name="T22" fmla="*/ 3098 w 3756"/>
              <a:gd name="T23" fmla="*/ 60 h 515"/>
              <a:gd name="T24" fmla="*/ 2671 w 3756"/>
              <a:gd name="T25" fmla="*/ 258 h 515"/>
              <a:gd name="T26" fmla="*/ 2829 w 3756"/>
              <a:gd name="T27" fmla="*/ 228 h 515"/>
              <a:gd name="T28" fmla="*/ 2712 w 3756"/>
              <a:gd name="T29" fmla="*/ 345 h 515"/>
              <a:gd name="T30" fmla="*/ 2592 w 3756"/>
              <a:gd name="T31" fmla="*/ 397 h 515"/>
              <a:gd name="T32" fmla="*/ 2833 w 3756"/>
              <a:gd name="T33" fmla="*/ 373 h 515"/>
              <a:gd name="T34" fmla="*/ 1724 w 3756"/>
              <a:gd name="T35" fmla="*/ 220 h 515"/>
              <a:gd name="T36" fmla="*/ 1493 w 3756"/>
              <a:gd name="T37" fmla="*/ 458 h 515"/>
              <a:gd name="T38" fmla="*/ 1679 w 3756"/>
              <a:gd name="T39" fmla="*/ 293 h 515"/>
              <a:gd name="T40" fmla="*/ 1865 w 3756"/>
              <a:gd name="T41" fmla="*/ 296 h 515"/>
              <a:gd name="T42" fmla="*/ 1816 w 3756"/>
              <a:gd name="T43" fmla="*/ 174 h 515"/>
              <a:gd name="T44" fmla="*/ 2901 w 3756"/>
              <a:gd name="T45" fmla="*/ 180 h 515"/>
              <a:gd name="T46" fmla="*/ 2924 w 3756"/>
              <a:gd name="T47" fmla="*/ 433 h 515"/>
              <a:gd name="T48" fmla="*/ 2966 w 3756"/>
              <a:gd name="T49" fmla="*/ 343 h 515"/>
              <a:gd name="T50" fmla="*/ 2966 w 3756"/>
              <a:gd name="T51" fmla="*/ 81 h 515"/>
              <a:gd name="T52" fmla="*/ 3131 w 3756"/>
              <a:gd name="T53" fmla="*/ 180 h 515"/>
              <a:gd name="T54" fmla="*/ 66 w 3756"/>
              <a:gd name="T55" fmla="*/ 257 h 515"/>
              <a:gd name="T56" fmla="*/ 0 w 3756"/>
              <a:gd name="T57" fmla="*/ 257 h 515"/>
              <a:gd name="T58" fmla="*/ 257 w 3756"/>
              <a:gd name="T59" fmla="*/ 448 h 515"/>
              <a:gd name="T60" fmla="*/ 433 w 3756"/>
              <a:gd name="T61" fmla="*/ 429 h 515"/>
              <a:gd name="T62" fmla="*/ 271 w 3756"/>
              <a:gd name="T63" fmla="*/ 122 h 515"/>
              <a:gd name="T64" fmla="*/ 155 w 3756"/>
              <a:gd name="T65" fmla="*/ 281 h 515"/>
              <a:gd name="T66" fmla="*/ 244 w 3756"/>
              <a:gd name="T67" fmla="*/ 393 h 515"/>
              <a:gd name="T68" fmla="*/ 245 w 3756"/>
              <a:gd name="T69" fmla="*/ 231 h 515"/>
              <a:gd name="T70" fmla="*/ 3234 w 3756"/>
              <a:gd name="T71" fmla="*/ 319 h 515"/>
              <a:gd name="T72" fmla="*/ 3416 w 3756"/>
              <a:gd name="T73" fmla="*/ 216 h 515"/>
              <a:gd name="T74" fmla="*/ 3212 w 3756"/>
              <a:gd name="T75" fmla="*/ 421 h 515"/>
              <a:gd name="T76" fmla="*/ 3416 w 3756"/>
              <a:gd name="T77" fmla="*/ 216 h 515"/>
              <a:gd name="T78" fmla="*/ 433 w 3756"/>
              <a:gd name="T79" fmla="*/ 85 h 515"/>
              <a:gd name="T80" fmla="*/ 939 w 3756"/>
              <a:gd name="T81" fmla="*/ 398 h 515"/>
              <a:gd name="T82" fmla="*/ 1062 w 3756"/>
              <a:gd name="T83" fmla="*/ 190 h 515"/>
              <a:gd name="T84" fmla="*/ 793 w 3756"/>
              <a:gd name="T85" fmla="*/ 109 h 515"/>
              <a:gd name="T86" fmla="*/ 1125 w 3756"/>
              <a:gd name="T87" fmla="*/ 347 h 515"/>
              <a:gd name="T88" fmla="*/ 1380 w 3756"/>
              <a:gd name="T89" fmla="*/ 318 h 515"/>
              <a:gd name="T90" fmla="*/ 1380 w 3756"/>
              <a:gd name="T91" fmla="*/ 318 h 515"/>
              <a:gd name="T92" fmla="*/ 1442 w 3756"/>
              <a:gd name="T93" fmla="*/ 458 h 515"/>
              <a:gd name="T94" fmla="*/ 1151 w 3756"/>
              <a:gd name="T95" fmla="*/ 319 h 515"/>
              <a:gd name="T96" fmla="*/ 1377 w 3756"/>
              <a:gd name="T97" fmla="*/ 180 h 515"/>
              <a:gd name="T98" fmla="*/ 505 w 3756"/>
              <a:gd name="T99" fmla="*/ 192 h 515"/>
              <a:gd name="T100" fmla="*/ 470 w 3756"/>
              <a:gd name="T101" fmla="*/ 35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56" h="515">
                <a:moveTo>
                  <a:pt x="2500" y="332"/>
                </a:moveTo>
                <a:lnTo>
                  <a:pt x="2500" y="332"/>
                </a:lnTo>
                <a:cubicBezTo>
                  <a:pt x="2500" y="375"/>
                  <a:pt x="2474" y="406"/>
                  <a:pt x="2435" y="406"/>
                </a:cubicBezTo>
                <a:cubicBezTo>
                  <a:pt x="2395" y="406"/>
                  <a:pt x="2373" y="381"/>
                  <a:pt x="2373" y="336"/>
                </a:cubicBezTo>
                <a:lnTo>
                  <a:pt x="2373" y="180"/>
                </a:lnTo>
                <a:lnTo>
                  <a:pt x="2307" y="180"/>
                </a:lnTo>
                <a:lnTo>
                  <a:pt x="2307" y="341"/>
                </a:lnTo>
                <a:cubicBezTo>
                  <a:pt x="2307" y="379"/>
                  <a:pt x="2317" y="410"/>
                  <a:pt x="2337" y="431"/>
                </a:cubicBezTo>
                <a:cubicBezTo>
                  <a:pt x="2357" y="452"/>
                  <a:pt x="2385" y="463"/>
                  <a:pt x="2422" y="463"/>
                </a:cubicBezTo>
                <a:cubicBezTo>
                  <a:pt x="2453" y="463"/>
                  <a:pt x="2481" y="451"/>
                  <a:pt x="2501" y="429"/>
                </a:cubicBezTo>
                <a:lnTo>
                  <a:pt x="2501" y="458"/>
                </a:lnTo>
                <a:lnTo>
                  <a:pt x="2565" y="458"/>
                </a:lnTo>
                <a:lnTo>
                  <a:pt x="2565" y="180"/>
                </a:lnTo>
                <a:lnTo>
                  <a:pt x="2500" y="180"/>
                </a:lnTo>
                <a:lnTo>
                  <a:pt x="2500" y="332"/>
                </a:lnTo>
                <a:lnTo>
                  <a:pt x="2500" y="332"/>
                </a:lnTo>
                <a:close/>
                <a:moveTo>
                  <a:pt x="2205" y="318"/>
                </a:moveTo>
                <a:lnTo>
                  <a:pt x="2205" y="318"/>
                </a:lnTo>
                <a:cubicBezTo>
                  <a:pt x="2205" y="271"/>
                  <a:pt x="2169" y="234"/>
                  <a:pt x="2123" y="234"/>
                </a:cubicBezTo>
                <a:cubicBezTo>
                  <a:pt x="2077" y="234"/>
                  <a:pt x="2041" y="271"/>
                  <a:pt x="2041" y="318"/>
                </a:cubicBezTo>
                <a:cubicBezTo>
                  <a:pt x="2041" y="366"/>
                  <a:pt x="2077" y="403"/>
                  <a:pt x="2123" y="403"/>
                </a:cubicBezTo>
                <a:cubicBezTo>
                  <a:pt x="2169" y="403"/>
                  <a:pt x="2205" y="366"/>
                  <a:pt x="2205" y="318"/>
                </a:cubicBezTo>
                <a:lnTo>
                  <a:pt x="2205" y="318"/>
                </a:lnTo>
                <a:close/>
                <a:moveTo>
                  <a:pt x="2228" y="213"/>
                </a:moveTo>
                <a:lnTo>
                  <a:pt x="2228" y="213"/>
                </a:lnTo>
                <a:cubicBezTo>
                  <a:pt x="2255" y="240"/>
                  <a:pt x="2270" y="277"/>
                  <a:pt x="2270" y="319"/>
                </a:cubicBezTo>
                <a:cubicBezTo>
                  <a:pt x="2270" y="360"/>
                  <a:pt x="2254" y="397"/>
                  <a:pt x="2227" y="424"/>
                </a:cubicBezTo>
                <a:cubicBezTo>
                  <a:pt x="2202" y="449"/>
                  <a:pt x="2167" y="463"/>
                  <a:pt x="2131" y="463"/>
                </a:cubicBezTo>
                <a:cubicBezTo>
                  <a:pt x="2097" y="463"/>
                  <a:pt x="2065" y="450"/>
                  <a:pt x="2044" y="427"/>
                </a:cubicBezTo>
                <a:lnTo>
                  <a:pt x="2044" y="458"/>
                </a:lnTo>
                <a:lnTo>
                  <a:pt x="1980" y="458"/>
                </a:lnTo>
                <a:lnTo>
                  <a:pt x="1980" y="55"/>
                </a:lnTo>
                <a:lnTo>
                  <a:pt x="2044" y="55"/>
                </a:lnTo>
                <a:lnTo>
                  <a:pt x="2044" y="210"/>
                </a:lnTo>
                <a:cubicBezTo>
                  <a:pt x="2066" y="188"/>
                  <a:pt x="2097" y="174"/>
                  <a:pt x="2131" y="174"/>
                </a:cubicBezTo>
                <a:cubicBezTo>
                  <a:pt x="2168" y="174"/>
                  <a:pt x="2202" y="188"/>
                  <a:pt x="2228" y="213"/>
                </a:cubicBezTo>
                <a:lnTo>
                  <a:pt x="2228" y="213"/>
                </a:lnTo>
                <a:close/>
                <a:moveTo>
                  <a:pt x="3726" y="207"/>
                </a:moveTo>
                <a:lnTo>
                  <a:pt x="3726" y="207"/>
                </a:lnTo>
                <a:cubicBezTo>
                  <a:pt x="3706" y="186"/>
                  <a:pt x="3677" y="174"/>
                  <a:pt x="3642" y="174"/>
                </a:cubicBezTo>
                <a:cubicBezTo>
                  <a:pt x="3610" y="174"/>
                  <a:pt x="3582" y="186"/>
                  <a:pt x="3562" y="209"/>
                </a:cubicBezTo>
                <a:lnTo>
                  <a:pt x="3562" y="180"/>
                </a:lnTo>
                <a:lnTo>
                  <a:pt x="3498" y="180"/>
                </a:lnTo>
                <a:lnTo>
                  <a:pt x="3498" y="458"/>
                </a:lnTo>
                <a:lnTo>
                  <a:pt x="3563" y="458"/>
                </a:lnTo>
                <a:lnTo>
                  <a:pt x="3563" y="305"/>
                </a:lnTo>
                <a:cubicBezTo>
                  <a:pt x="3563" y="261"/>
                  <a:pt x="3589" y="232"/>
                  <a:pt x="3628" y="232"/>
                </a:cubicBezTo>
                <a:cubicBezTo>
                  <a:pt x="3668" y="232"/>
                  <a:pt x="3690" y="256"/>
                  <a:pt x="3690" y="301"/>
                </a:cubicBezTo>
                <a:lnTo>
                  <a:pt x="3690" y="458"/>
                </a:lnTo>
                <a:lnTo>
                  <a:pt x="3756" y="458"/>
                </a:lnTo>
                <a:lnTo>
                  <a:pt x="3756" y="296"/>
                </a:lnTo>
                <a:cubicBezTo>
                  <a:pt x="3756" y="259"/>
                  <a:pt x="3746" y="228"/>
                  <a:pt x="3726" y="207"/>
                </a:cubicBezTo>
                <a:lnTo>
                  <a:pt x="3726" y="207"/>
                </a:lnTo>
                <a:close/>
                <a:moveTo>
                  <a:pt x="3098" y="60"/>
                </a:moveTo>
                <a:lnTo>
                  <a:pt x="3098" y="60"/>
                </a:lnTo>
                <a:cubicBezTo>
                  <a:pt x="3073" y="60"/>
                  <a:pt x="3055" y="78"/>
                  <a:pt x="3055" y="102"/>
                </a:cubicBezTo>
                <a:cubicBezTo>
                  <a:pt x="3055" y="127"/>
                  <a:pt x="3073" y="145"/>
                  <a:pt x="3098" y="145"/>
                </a:cubicBezTo>
                <a:cubicBezTo>
                  <a:pt x="3122" y="145"/>
                  <a:pt x="3140" y="127"/>
                  <a:pt x="3140" y="102"/>
                </a:cubicBezTo>
                <a:cubicBezTo>
                  <a:pt x="3140" y="78"/>
                  <a:pt x="3122" y="60"/>
                  <a:pt x="3098" y="60"/>
                </a:cubicBezTo>
                <a:lnTo>
                  <a:pt x="3098" y="60"/>
                </a:lnTo>
                <a:close/>
                <a:moveTo>
                  <a:pt x="2800" y="312"/>
                </a:moveTo>
                <a:lnTo>
                  <a:pt x="2800" y="312"/>
                </a:lnTo>
                <a:cubicBezTo>
                  <a:pt x="2781" y="299"/>
                  <a:pt x="2757" y="293"/>
                  <a:pt x="2733" y="288"/>
                </a:cubicBezTo>
                <a:lnTo>
                  <a:pt x="2728" y="287"/>
                </a:lnTo>
                <a:cubicBezTo>
                  <a:pt x="2689" y="278"/>
                  <a:pt x="2671" y="273"/>
                  <a:pt x="2671" y="258"/>
                </a:cubicBezTo>
                <a:cubicBezTo>
                  <a:pt x="2671" y="240"/>
                  <a:pt x="2688" y="229"/>
                  <a:pt x="2715" y="229"/>
                </a:cubicBezTo>
                <a:cubicBezTo>
                  <a:pt x="2741" y="229"/>
                  <a:pt x="2761" y="239"/>
                  <a:pt x="2774" y="258"/>
                </a:cubicBezTo>
                <a:lnTo>
                  <a:pt x="2776" y="261"/>
                </a:lnTo>
                <a:lnTo>
                  <a:pt x="2831" y="231"/>
                </a:lnTo>
                <a:lnTo>
                  <a:pt x="2829" y="228"/>
                </a:lnTo>
                <a:cubicBezTo>
                  <a:pt x="2804" y="192"/>
                  <a:pt x="2766" y="174"/>
                  <a:pt x="2715" y="174"/>
                </a:cubicBezTo>
                <a:cubicBezTo>
                  <a:pt x="2680" y="173"/>
                  <a:pt x="2650" y="184"/>
                  <a:pt x="2630" y="205"/>
                </a:cubicBezTo>
                <a:cubicBezTo>
                  <a:pt x="2614" y="220"/>
                  <a:pt x="2606" y="239"/>
                  <a:pt x="2606" y="259"/>
                </a:cubicBezTo>
                <a:cubicBezTo>
                  <a:pt x="2606" y="316"/>
                  <a:pt x="2653" y="333"/>
                  <a:pt x="2703" y="343"/>
                </a:cubicBezTo>
                <a:cubicBezTo>
                  <a:pt x="2706" y="344"/>
                  <a:pt x="2709" y="344"/>
                  <a:pt x="2712" y="345"/>
                </a:cubicBezTo>
                <a:cubicBezTo>
                  <a:pt x="2742" y="351"/>
                  <a:pt x="2768" y="357"/>
                  <a:pt x="2768" y="374"/>
                </a:cubicBezTo>
                <a:cubicBezTo>
                  <a:pt x="2768" y="396"/>
                  <a:pt x="2744" y="406"/>
                  <a:pt x="2721" y="406"/>
                </a:cubicBezTo>
                <a:cubicBezTo>
                  <a:pt x="2690" y="406"/>
                  <a:pt x="2667" y="394"/>
                  <a:pt x="2652" y="369"/>
                </a:cubicBezTo>
                <a:lnTo>
                  <a:pt x="2650" y="366"/>
                </a:lnTo>
                <a:lnTo>
                  <a:pt x="2592" y="397"/>
                </a:lnTo>
                <a:lnTo>
                  <a:pt x="2594" y="400"/>
                </a:lnTo>
                <a:cubicBezTo>
                  <a:pt x="2618" y="443"/>
                  <a:pt x="2659" y="463"/>
                  <a:pt x="2718" y="463"/>
                </a:cubicBezTo>
                <a:cubicBezTo>
                  <a:pt x="2718" y="463"/>
                  <a:pt x="2719" y="463"/>
                  <a:pt x="2719" y="463"/>
                </a:cubicBezTo>
                <a:cubicBezTo>
                  <a:pt x="2766" y="463"/>
                  <a:pt x="2793" y="446"/>
                  <a:pt x="2808" y="431"/>
                </a:cubicBezTo>
                <a:cubicBezTo>
                  <a:pt x="2824" y="415"/>
                  <a:pt x="2833" y="394"/>
                  <a:pt x="2833" y="373"/>
                </a:cubicBezTo>
                <a:cubicBezTo>
                  <a:pt x="2833" y="346"/>
                  <a:pt x="2822" y="326"/>
                  <a:pt x="2800" y="312"/>
                </a:cubicBezTo>
                <a:lnTo>
                  <a:pt x="2800" y="312"/>
                </a:lnTo>
                <a:close/>
                <a:moveTo>
                  <a:pt x="1816" y="174"/>
                </a:moveTo>
                <a:lnTo>
                  <a:pt x="1816" y="174"/>
                </a:lnTo>
                <a:cubicBezTo>
                  <a:pt x="1777" y="174"/>
                  <a:pt x="1744" y="191"/>
                  <a:pt x="1724" y="220"/>
                </a:cubicBezTo>
                <a:cubicBezTo>
                  <a:pt x="1706" y="190"/>
                  <a:pt x="1675" y="174"/>
                  <a:pt x="1634" y="174"/>
                </a:cubicBezTo>
                <a:cubicBezTo>
                  <a:pt x="1603" y="174"/>
                  <a:pt x="1576" y="185"/>
                  <a:pt x="1558" y="206"/>
                </a:cubicBezTo>
                <a:lnTo>
                  <a:pt x="1558" y="180"/>
                </a:lnTo>
                <a:lnTo>
                  <a:pt x="1493" y="180"/>
                </a:lnTo>
                <a:lnTo>
                  <a:pt x="1493" y="458"/>
                </a:lnTo>
                <a:lnTo>
                  <a:pt x="1558" y="458"/>
                </a:lnTo>
                <a:lnTo>
                  <a:pt x="1558" y="304"/>
                </a:lnTo>
                <a:cubicBezTo>
                  <a:pt x="1558" y="281"/>
                  <a:pt x="1565" y="262"/>
                  <a:pt x="1576" y="250"/>
                </a:cubicBezTo>
                <a:cubicBezTo>
                  <a:pt x="1587" y="238"/>
                  <a:pt x="1603" y="232"/>
                  <a:pt x="1621" y="232"/>
                </a:cubicBezTo>
                <a:cubicBezTo>
                  <a:pt x="1657" y="232"/>
                  <a:pt x="1679" y="255"/>
                  <a:pt x="1679" y="293"/>
                </a:cubicBezTo>
                <a:lnTo>
                  <a:pt x="1679" y="458"/>
                </a:lnTo>
                <a:lnTo>
                  <a:pt x="1745" y="458"/>
                </a:lnTo>
                <a:lnTo>
                  <a:pt x="1745" y="301"/>
                </a:lnTo>
                <a:cubicBezTo>
                  <a:pt x="1745" y="258"/>
                  <a:pt x="1768" y="232"/>
                  <a:pt x="1806" y="232"/>
                </a:cubicBezTo>
                <a:cubicBezTo>
                  <a:pt x="1843" y="232"/>
                  <a:pt x="1865" y="256"/>
                  <a:pt x="1865" y="296"/>
                </a:cubicBezTo>
                <a:lnTo>
                  <a:pt x="1865" y="458"/>
                </a:lnTo>
                <a:lnTo>
                  <a:pt x="1931" y="458"/>
                </a:lnTo>
                <a:lnTo>
                  <a:pt x="1931" y="292"/>
                </a:lnTo>
                <a:cubicBezTo>
                  <a:pt x="1931" y="256"/>
                  <a:pt x="1921" y="226"/>
                  <a:pt x="1902" y="206"/>
                </a:cubicBezTo>
                <a:cubicBezTo>
                  <a:pt x="1882" y="185"/>
                  <a:pt x="1853" y="174"/>
                  <a:pt x="1816" y="174"/>
                </a:cubicBezTo>
                <a:lnTo>
                  <a:pt x="1816" y="174"/>
                </a:lnTo>
                <a:close/>
                <a:moveTo>
                  <a:pt x="2966" y="81"/>
                </a:moveTo>
                <a:lnTo>
                  <a:pt x="2966" y="81"/>
                </a:lnTo>
                <a:lnTo>
                  <a:pt x="2901" y="117"/>
                </a:lnTo>
                <a:lnTo>
                  <a:pt x="2901" y="180"/>
                </a:lnTo>
                <a:lnTo>
                  <a:pt x="2854" y="180"/>
                </a:lnTo>
                <a:lnTo>
                  <a:pt x="2854" y="239"/>
                </a:lnTo>
                <a:lnTo>
                  <a:pt x="2901" y="239"/>
                </a:lnTo>
                <a:lnTo>
                  <a:pt x="2901" y="344"/>
                </a:lnTo>
                <a:cubicBezTo>
                  <a:pt x="2901" y="389"/>
                  <a:pt x="2908" y="416"/>
                  <a:pt x="2924" y="433"/>
                </a:cubicBezTo>
                <a:cubicBezTo>
                  <a:pt x="2941" y="451"/>
                  <a:pt x="2967" y="458"/>
                  <a:pt x="3012" y="458"/>
                </a:cubicBezTo>
                <a:lnTo>
                  <a:pt x="3024" y="458"/>
                </a:lnTo>
                <a:lnTo>
                  <a:pt x="3024" y="396"/>
                </a:lnTo>
                <a:lnTo>
                  <a:pt x="3020" y="396"/>
                </a:lnTo>
                <a:cubicBezTo>
                  <a:pt x="2972" y="396"/>
                  <a:pt x="2966" y="390"/>
                  <a:pt x="2966" y="343"/>
                </a:cubicBezTo>
                <a:lnTo>
                  <a:pt x="2966" y="239"/>
                </a:lnTo>
                <a:lnTo>
                  <a:pt x="3024" y="239"/>
                </a:lnTo>
                <a:lnTo>
                  <a:pt x="3024" y="180"/>
                </a:lnTo>
                <a:lnTo>
                  <a:pt x="2966" y="180"/>
                </a:lnTo>
                <a:lnTo>
                  <a:pt x="2966" y="81"/>
                </a:lnTo>
                <a:lnTo>
                  <a:pt x="2966" y="81"/>
                </a:lnTo>
                <a:close/>
                <a:moveTo>
                  <a:pt x="3065" y="458"/>
                </a:moveTo>
                <a:lnTo>
                  <a:pt x="3065" y="458"/>
                </a:lnTo>
                <a:lnTo>
                  <a:pt x="3131" y="458"/>
                </a:lnTo>
                <a:lnTo>
                  <a:pt x="3131" y="180"/>
                </a:lnTo>
                <a:lnTo>
                  <a:pt x="3065" y="180"/>
                </a:lnTo>
                <a:lnTo>
                  <a:pt x="3065" y="458"/>
                </a:lnTo>
                <a:close/>
                <a:moveTo>
                  <a:pt x="257" y="448"/>
                </a:moveTo>
                <a:lnTo>
                  <a:pt x="257" y="448"/>
                </a:lnTo>
                <a:cubicBezTo>
                  <a:pt x="152" y="448"/>
                  <a:pt x="66" y="362"/>
                  <a:pt x="66" y="257"/>
                </a:cubicBezTo>
                <a:cubicBezTo>
                  <a:pt x="66" y="152"/>
                  <a:pt x="152" y="66"/>
                  <a:pt x="257" y="66"/>
                </a:cubicBezTo>
                <a:cubicBezTo>
                  <a:pt x="270" y="66"/>
                  <a:pt x="283" y="68"/>
                  <a:pt x="296" y="70"/>
                </a:cubicBezTo>
                <a:lnTo>
                  <a:pt x="338" y="13"/>
                </a:lnTo>
                <a:cubicBezTo>
                  <a:pt x="313" y="4"/>
                  <a:pt x="285" y="0"/>
                  <a:pt x="257" y="0"/>
                </a:cubicBezTo>
                <a:cubicBezTo>
                  <a:pt x="115" y="0"/>
                  <a:pt x="0" y="115"/>
                  <a:pt x="0" y="257"/>
                </a:cubicBezTo>
                <a:cubicBezTo>
                  <a:pt x="0" y="399"/>
                  <a:pt x="115" y="515"/>
                  <a:pt x="257" y="515"/>
                </a:cubicBezTo>
                <a:cubicBezTo>
                  <a:pt x="285" y="515"/>
                  <a:pt x="312" y="510"/>
                  <a:pt x="337" y="502"/>
                </a:cubicBezTo>
                <a:lnTo>
                  <a:pt x="295" y="444"/>
                </a:lnTo>
                <a:cubicBezTo>
                  <a:pt x="283" y="446"/>
                  <a:pt x="270" y="448"/>
                  <a:pt x="257" y="448"/>
                </a:cubicBezTo>
                <a:lnTo>
                  <a:pt x="257" y="448"/>
                </a:lnTo>
                <a:close/>
                <a:moveTo>
                  <a:pt x="398" y="394"/>
                </a:moveTo>
                <a:lnTo>
                  <a:pt x="398" y="394"/>
                </a:lnTo>
                <a:cubicBezTo>
                  <a:pt x="378" y="394"/>
                  <a:pt x="363" y="410"/>
                  <a:pt x="363" y="429"/>
                </a:cubicBezTo>
                <a:cubicBezTo>
                  <a:pt x="363" y="449"/>
                  <a:pt x="378" y="464"/>
                  <a:pt x="398" y="464"/>
                </a:cubicBezTo>
                <a:cubicBezTo>
                  <a:pt x="417" y="464"/>
                  <a:pt x="433" y="449"/>
                  <a:pt x="433" y="429"/>
                </a:cubicBezTo>
                <a:cubicBezTo>
                  <a:pt x="433" y="410"/>
                  <a:pt x="417" y="394"/>
                  <a:pt x="398" y="394"/>
                </a:cubicBezTo>
                <a:lnTo>
                  <a:pt x="398" y="394"/>
                </a:lnTo>
                <a:close/>
                <a:moveTo>
                  <a:pt x="245" y="231"/>
                </a:moveTo>
                <a:lnTo>
                  <a:pt x="245" y="231"/>
                </a:lnTo>
                <a:lnTo>
                  <a:pt x="271" y="122"/>
                </a:lnTo>
                <a:cubicBezTo>
                  <a:pt x="271" y="122"/>
                  <a:pt x="271" y="121"/>
                  <a:pt x="271" y="121"/>
                </a:cubicBezTo>
                <a:cubicBezTo>
                  <a:pt x="270" y="121"/>
                  <a:pt x="270" y="121"/>
                  <a:pt x="269" y="121"/>
                </a:cubicBezTo>
                <a:lnTo>
                  <a:pt x="154" y="280"/>
                </a:lnTo>
                <a:cubicBezTo>
                  <a:pt x="154" y="280"/>
                  <a:pt x="154" y="280"/>
                  <a:pt x="154" y="281"/>
                </a:cubicBezTo>
                <a:cubicBezTo>
                  <a:pt x="154" y="281"/>
                  <a:pt x="154" y="281"/>
                  <a:pt x="155" y="281"/>
                </a:cubicBezTo>
                <a:lnTo>
                  <a:pt x="269" y="281"/>
                </a:lnTo>
                <a:lnTo>
                  <a:pt x="243" y="392"/>
                </a:lnTo>
                <a:cubicBezTo>
                  <a:pt x="242" y="393"/>
                  <a:pt x="243" y="393"/>
                  <a:pt x="243" y="393"/>
                </a:cubicBezTo>
                <a:cubicBezTo>
                  <a:pt x="243" y="393"/>
                  <a:pt x="243" y="393"/>
                  <a:pt x="243" y="393"/>
                </a:cubicBezTo>
                <a:cubicBezTo>
                  <a:pt x="244" y="393"/>
                  <a:pt x="244" y="393"/>
                  <a:pt x="244" y="393"/>
                </a:cubicBezTo>
                <a:lnTo>
                  <a:pt x="360" y="233"/>
                </a:lnTo>
                <a:cubicBezTo>
                  <a:pt x="360" y="232"/>
                  <a:pt x="360" y="232"/>
                  <a:pt x="360" y="232"/>
                </a:cubicBezTo>
                <a:cubicBezTo>
                  <a:pt x="360" y="231"/>
                  <a:pt x="360" y="231"/>
                  <a:pt x="359" y="231"/>
                </a:cubicBezTo>
                <a:lnTo>
                  <a:pt x="245" y="231"/>
                </a:lnTo>
                <a:lnTo>
                  <a:pt x="245" y="231"/>
                </a:lnTo>
                <a:close/>
                <a:moveTo>
                  <a:pt x="3394" y="319"/>
                </a:moveTo>
                <a:lnTo>
                  <a:pt x="3394" y="319"/>
                </a:lnTo>
                <a:cubicBezTo>
                  <a:pt x="3394" y="273"/>
                  <a:pt x="3358" y="235"/>
                  <a:pt x="3314" y="235"/>
                </a:cubicBezTo>
                <a:cubicBezTo>
                  <a:pt x="3292" y="235"/>
                  <a:pt x="3272" y="244"/>
                  <a:pt x="3257" y="260"/>
                </a:cubicBezTo>
                <a:cubicBezTo>
                  <a:pt x="3242" y="276"/>
                  <a:pt x="3234" y="297"/>
                  <a:pt x="3234" y="319"/>
                </a:cubicBezTo>
                <a:cubicBezTo>
                  <a:pt x="3234" y="341"/>
                  <a:pt x="3242" y="362"/>
                  <a:pt x="3257" y="378"/>
                </a:cubicBezTo>
                <a:cubicBezTo>
                  <a:pt x="3272" y="394"/>
                  <a:pt x="3292" y="402"/>
                  <a:pt x="3314" y="402"/>
                </a:cubicBezTo>
                <a:cubicBezTo>
                  <a:pt x="3358" y="402"/>
                  <a:pt x="3394" y="365"/>
                  <a:pt x="3394" y="319"/>
                </a:cubicBezTo>
                <a:lnTo>
                  <a:pt x="3394" y="319"/>
                </a:lnTo>
                <a:close/>
                <a:moveTo>
                  <a:pt x="3416" y="216"/>
                </a:moveTo>
                <a:lnTo>
                  <a:pt x="3416" y="216"/>
                </a:lnTo>
                <a:cubicBezTo>
                  <a:pt x="3444" y="243"/>
                  <a:pt x="3459" y="280"/>
                  <a:pt x="3459" y="319"/>
                </a:cubicBezTo>
                <a:cubicBezTo>
                  <a:pt x="3459" y="358"/>
                  <a:pt x="3444" y="394"/>
                  <a:pt x="3416" y="421"/>
                </a:cubicBezTo>
                <a:cubicBezTo>
                  <a:pt x="3389" y="449"/>
                  <a:pt x="3353" y="463"/>
                  <a:pt x="3314" y="463"/>
                </a:cubicBezTo>
                <a:cubicBezTo>
                  <a:pt x="3275" y="463"/>
                  <a:pt x="3239" y="449"/>
                  <a:pt x="3212" y="421"/>
                </a:cubicBezTo>
                <a:cubicBezTo>
                  <a:pt x="3185" y="394"/>
                  <a:pt x="3170" y="358"/>
                  <a:pt x="3170" y="319"/>
                </a:cubicBezTo>
                <a:cubicBezTo>
                  <a:pt x="3170" y="280"/>
                  <a:pt x="3185" y="243"/>
                  <a:pt x="3212" y="216"/>
                </a:cubicBezTo>
                <a:cubicBezTo>
                  <a:pt x="3239" y="189"/>
                  <a:pt x="3275" y="174"/>
                  <a:pt x="3314" y="174"/>
                </a:cubicBezTo>
                <a:cubicBezTo>
                  <a:pt x="3353" y="174"/>
                  <a:pt x="3389" y="189"/>
                  <a:pt x="3416" y="216"/>
                </a:cubicBezTo>
                <a:lnTo>
                  <a:pt x="3416" y="216"/>
                </a:lnTo>
                <a:close/>
                <a:moveTo>
                  <a:pt x="398" y="50"/>
                </a:moveTo>
                <a:lnTo>
                  <a:pt x="398" y="50"/>
                </a:lnTo>
                <a:cubicBezTo>
                  <a:pt x="378" y="50"/>
                  <a:pt x="363" y="66"/>
                  <a:pt x="363" y="85"/>
                </a:cubicBezTo>
                <a:cubicBezTo>
                  <a:pt x="363" y="104"/>
                  <a:pt x="378" y="120"/>
                  <a:pt x="398" y="120"/>
                </a:cubicBezTo>
                <a:cubicBezTo>
                  <a:pt x="417" y="120"/>
                  <a:pt x="433" y="104"/>
                  <a:pt x="433" y="85"/>
                </a:cubicBezTo>
                <a:cubicBezTo>
                  <a:pt x="433" y="66"/>
                  <a:pt x="417" y="50"/>
                  <a:pt x="398" y="50"/>
                </a:cubicBezTo>
                <a:lnTo>
                  <a:pt x="398" y="50"/>
                </a:lnTo>
                <a:close/>
                <a:moveTo>
                  <a:pt x="1064" y="319"/>
                </a:moveTo>
                <a:lnTo>
                  <a:pt x="1064" y="319"/>
                </a:lnTo>
                <a:cubicBezTo>
                  <a:pt x="1040" y="369"/>
                  <a:pt x="995" y="398"/>
                  <a:pt x="939" y="398"/>
                </a:cubicBezTo>
                <a:cubicBezTo>
                  <a:pt x="861" y="398"/>
                  <a:pt x="799" y="336"/>
                  <a:pt x="799" y="256"/>
                </a:cubicBezTo>
                <a:cubicBezTo>
                  <a:pt x="799" y="218"/>
                  <a:pt x="813" y="182"/>
                  <a:pt x="839" y="155"/>
                </a:cubicBezTo>
                <a:cubicBezTo>
                  <a:pt x="865" y="128"/>
                  <a:pt x="901" y="113"/>
                  <a:pt x="940" y="113"/>
                </a:cubicBezTo>
                <a:cubicBezTo>
                  <a:pt x="992" y="113"/>
                  <a:pt x="1036" y="140"/>
                  <a:pt x="1061" y="186"/>
                </a:cubicBezTo>
                <a:lnTo>
                  <a:pt x="1062" y="190"/>
                </a:lnTo>
                <a:lnTo>
                  <a:pt x="1120" y="154"/>
                </a:lnTo>
                <a:lnTo>
                  <a:pt x="1118" y="151"/>
                </a:lnTo>
                <a:cubicBezTo>
                  <a:pt x="1100" y="121"/>
                  <a:pt x="1075" y="95"/>
                  <a:pt x="1044" y="77"/>
                </a:cubicBezTo>
                <a:cubicBezTo>
                  <a:pt x="1013" y="59"/>
                  <a:pt x="977" y="49"/>
                  <a:pt x="940" y="49"/>
                </a:cubicBezTo>
                <a:cubicBezTo>
                  <a:pt x="884" y="49"/>
                  <a:pt x="832" y="70"/>
                  <a:pt x="793" y="109"/>
                </a:cubicBezTo>
                <a:cubicBezTo>
                  <a:pt x="754" y="147"/>
                  <a:pt x="733" y="200"/>
                  <a:pt x="733" y="256"/>
                </a:cubicBezTo>
                <a:cubicBezTo>
                  <a:pt x="733" y="312"/>
                  <a:pt x="754" y="364"/>
                  <a:pt x="792" y="403"/>
                </a:cubicBezTo>
                <a:cubicBezTo>
                  <a:pt x="830" y="442"/>
                  <a:pt x="883" y="463"/>
                  <a:pt x="940" y="463"/>
                </a:cubicBezTo>
                <a:cubicBezTo>
                  <a:pt x="1018" y="463"/>
                  <a:pt x="1087" y="421"/>
                  <a:pt x="1124" y="350"/>
                </a:cubicBezTo>
                <a:lnTo>
                  <a:pt x="1125" y="347"/>
                </a:lnTo>
                <a:lnTo>
                  <a:pt x="1066" y="316"/>
                </a:lnTo>
                <a:lnTo>
                  <a:pt x="1064" y="319"/>
                </a:lnTo>
                <a:lnTo>
                  <a:pt x="1064" y="319"/>
                </a:lnTo>
                <a:close/>
                <a:moveTo>
                  <a:pt x="1380" y="318"/>
                </a:moveTo>
                <a:lnTo>
                  <a:pt x="1380" y="318"/>
                </a:lnTo>
                <a:cubicBezTo>
                  <a:pt x="1380" y="271"/>
                  <a:pt x="1344" y="234"/>
                  <a:pt x="1298" y="234"/>
                </a:cubicBezTo>
                <a:cubicBezTo>
                  <a:pt x="1251" y="234"/>
                  <a:pt x="1215" y="271"/>
                  <a:pt x="1215" y="318"/>
                </a:cubicBezTo>
                <a:cubicBezTo>
                  <a:pt x="1215" y="366"/>
                  <a:pt x="1251" y="403"/>
                  <a:pt x="1298" y="403"/>
                </a:cubicBezTo>
                <a:cubicBezTo>
                  <a:pt x="1320" y="403"/>
                  <a:pt x="1341" y="395"/>
                  <a:pt x="1356" y="378"/>
                </a:cubicBezTo>
                <a:cubicBezTo>
                  <a:pt x="1372" y="363"/>
                  <a:pt x="1380" y="341"/>
                  <a:pt x="1380" y="318"/>
                </a:cubicBezTo>
                <a:lnTo>
                  <a:pt x="1380" y="318"/>
                </a:lnTo>
                <a:close/>
                <a:moveTo>
                  <a:pt x="1377" y="180"/>
                </a:moveTo>
                <a:lnTo>
                  <a:pt x="1377" y="180"/>
                </a:lnTo>
                <a:lnTo>
                  <a:pt x="1442" y="180"/>
                </a:lnTo>
                <a:lnTo>
                  <a:pt x="1442" y="458"/>
                </a:lnTo>
                <a:lnTo>
                  <a:pt x="1377" y="458"/>
                </a:lnTo>
                <a:lnTo>
                  <a:pt x="1377" y="427"/>
                </a:lnTo>
                <a:cubicBezTo>
                  <a:pt x="1355" y="450"/>
                  <a:pt x="1323" y="463"/>
                  <a:pt x="1289" y="463"/>
                </a:cubicBezTo>
                <a:cubicBezTo>
                  <a:pt x="1254" y="463"/>
                  <a:pt x="1219" y="449"/>
                  <a:pt x="1194" y="424"/>
                </a:cubicBezTo>
                <a:cubicBezTo>
                  <a:pt x="1166" y="397"/>
                  <a:pt x="1151" y="360"/>
                  <a:pt x="1151" y="319"/>
                </a:cubicBezTo>
                <a:cubicBezTo>
                  <a:pt x="1151" y="277"/>
                  <a:pt x="1166" y="240"/>
                  <a:pt x="1193" y="213"/>
                </a:cubicBezTo>
                <a:cubicBezTo>
                  <a:pt x="1219" y="188"/>
                  <a:pt x="1253" y="174"/>
                  <a:pt x="1290" y="174"/>
                </a:cubicBezTo>
                <a:cubicBezTo>
                  <a:pt x="1323" y="174"/>
                  <a:pt x="1355" y="187"/>
                  <a:pt x="1377" y="209"/>
                </a:cubicBezTo>
                <a:lnTo>
                  <a:pt x="1377" y="180"/>
                </a:lnTo>
                <a:lnTo>
                  <a:pt x="1377" y="180"/>
                </a:lnTo>
                <a:close/>
                <a:moveTo>
                  <a:pt x="470" y="158"/>
                </a:moveTo>
                <a:lnTo>
                  <a:pt x="470" y="158"/>
                </a:lnTo>
                <a:cubicBezTo>
                  <a:pt x="451" y="158"/>
                  <a:pt x="435" y="173"/>
                  <a:pt x="435" y="192"/>
                </a:cubicBezTo>
                <a:cubicBezTo>
                  <a:pt x="435" y="212"/>
                  <a:pt x="451" y="227"/>
                  <a:pt x="470" y="227"/>
                </a:cubicBezTo>
                <a:cubicBezTo>
                  <a:pt x="490" y="227"/>
                  <a:pt x="505" y="212"/>
                  <a:pt x="505" y="192"/>
                </a:cubicBezTo>
                <a:cubicBezTo>
                  <a:pt x="505" y="173"/>
                  <a:pt x="490" y="158"/>
                  <a:pt x="470" y="158"/>
                </a:cubicBezTo>
                <a:lnTo>
                  <a:pt x="470" y="158"/>
                </a:lnTo>
                <a:close/>
                <a:moveTo>
                  <a:pt x="505" y="321"/>
                </a:moveTo>
                <a:lnTo>
                  <a:pt x="505" y="321"/>
                </a:lnTo>
                <a:cubicBezTo>
                  <a:pt x="505" y="340"/>
                  <a:pt x="490" y="356"/>
                  <a:pt x="470" y="356"/>
                </a:cubicBezTo>
                <a:cubicBezTo>
                  <a:pt x="451" y="356"/>
                  <a:pt x="435" y="340"/>
                  <a:pt x="435" y="321"/>
                </a:cubicBezTo>
                <a:cubicBezTo>
                  <a:pt x="435" y="302"/>
                  <a:pt x="451" y="286"/>
                  <a:pt x="470" y="286"/>
                </a:cubicBezTo>
                <a:cubicBezTo>
                  <a:pt x="490" y="286"/>
                  <a:pt x="505" y="302"/>
                  <a:pt x="505" y="32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p:cNvSpPr>
            <a:spLocks noGrp="1"/>
          </p:cNvSpPr>
          <p:nvPr userDrawn="1">
            <p:ph type="subTitle" idx="1"/>
          </p:nvPr>
        </p:nvSpPr>
        <p:spPr>
          <a:xfrm>
            <a:off x="5891830" y="2661420"/>
            <a:ext cx="4542270" cy="246158"/>
          </a:xfrm>
        </p:spPr>
        <p:txBody>
          <a:bodyPr wrap="square">
            <a:spAutoFit/>
          </a:bodyPr>
          <a:lstStyle>
            <a:lvl1pPr marL="0" indent="0" algn="l">
              <a:lnSpc>
                <a:spcPct val="108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itle 7">
            <a:extLst>
              <a:ext uri="{FF2B5EF4-FFF2-40B4-BE49-F238E27FC236}">
                <a16:creationId xmlns:a16="http://schemas.microsoft.com/office/drawing/2014/main" id="{01C6B15C-3E9D-4A8E-98FA-235CBA9C9794}"/>
              </a:ext>
            </a:extLst>
          </p:cNvPr>
          <p:cNvSpPr>
            <a:spLocks noGrp="1"/>
          </p:cNvSpPr>
          <p:nvPr userDrawn="1">
            <p:ph type="title" hasCustomPrompt="1"/>
          </p:nvPr>
        </p:nvSpPr>
        <p:spPr>
          <a:xfrm>
            <a:off x="5891830" y="992634"/>
            <a:ext cx="4542270" cy="490904"/>
          </a:xfrm>
        </p:spPr>
        <p:txBody>
          <a:bodyPr anchor="t" anchorCtr="0"/>
          <a:lstStyle>
            <a:lvl1pPr>
              <a:lnSpc>
                <a:spcPct val="110000"/>
              </a:lnSpc>
              <a:defRPr sz="2900">
                <a:solidFill>
                  <a:schemeClr val="tx1"/>
                </a:solidFill>
              </a:defRPr>
            </a:lvl1pPr>
          </a:lstStyle>
          <a:p>
            <a:r>
              <a:rPr lang="en-US" dirty="0"/>
              <a:t>Click to add title</a:t>
            </a:r>
            <a:endParaRPr lang="en-GB" dirty="0"/>
          </a:p>
        </p:txBody>
      </p:sp>
      <p:cxnSp>
        <p:nvCxnSpPr>
          <p:cNvPr id="26" name="Straight Connector 25">
            <a:extLst>
              <a:ext uri="{FF2B5EF4-FFF2-40B4-BE49-F238E27FC236}">
                <a16:creationId xmlns:a16="http://schemas.microsoft.com/office/drawing/2014/main" id="{B3E0A8BD-D3BC-47A5-80A3-F0E8E6506433}"/>
              </a:ext>
            </a:extLst>
          </p:cNvPr>
          <p:cNvCxnSpPr>
            <a:cxnSpLocks/>
          </p:cNvCxnSpPr>
          <p:nvPr userDrawn="1"/>
        </p:nvCxnSpPr>
        <p:spPr>
          <a:xfrm>
            <a:off x="5891830" y="819958"/>
            <a:ext cx="507074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9B411E1A-892D-4EF3-8478-0BA57DB8D3BC}"/>
              </a:ext>
            </a:extLst>
          </p:cNvPr>
          <p:cNvSpPr>
            <a:spLocks noGrp="1"/>
          </p:cNvSpPr>
          <p:nvPr>
            <p:ph type="body" sz="quarter" idx="10"/>
          </p:nvPr>
        </p:nvSpPr>
        <p:spPr>
          <a:xfrm>
            <a:off x="5891830" y="5114506"/>
            <a:ext cx="4542270" cy="514693"/>
          </a:xfrm>
        </p:spPr>
        <p:txBody>
          <a:bodyPr wrap="square">
            <a:spAutoFit/>
          </a:bodyPr>
          <a:lstStyle>
            <a:lvl1pPr marL="0" indent="0">
              <a:lnSpc>
                <a:spcPct val="108000"/>
              </a:lnSpc>
              <a:spcAft>
                <a:spcPts val="0"/>
              </a:spcAft>
              <a:buNone/>
              <a:defRPr sz="1600">
                <a:solidFill>
                  <a:schemeClr val="tx1"/>
                </a:solidFill>
              </a:defRPr>
            </a:lvl1pPr>
            <a:lvl2pPr marL="0" indent="0">
              <a:lnSpc>
                <a:spcPct val="100000"/>
              </a:lnSpc>
              <a:spcBef>
                <a:spcPts val="500"/>
              </a:spcBef>
              <a:spcAft>
                <a:spcPts val="0"/>
              </a:spcAft>
              <a:buNone/>
              <a:defRPr sz="1200">
                <a:solidFill>
                  <a:schemeClr val="tx1"/>
                </a:solidFill>
              </a:defRPr>
            </a:lvl2pPr>
          </a:lstStyle>
          <a:p>
            <a:pPr lvl="0"/>
            <a:r>
              <a:rPr lang="en-US"/>
              <a:t>Click to edit Master text styles</a:t>
            </a:r>
          </a:p>
          <a:p>
            <a:pPr lvl="1"/>
            <a:r>
              <a:rPr lang="en-US"/>
              <a:t>Second level</a:t>
            </a:r>
          </a:p>
        </p:txBody>
      </p:sp>
      <p:sp>
        <p:nvSpPr>
          <p:cNvPr id="10" name="Picture Placeholder 27">
            <a:extLst>
              <a:ext uri="{FF2B5EF4-FFF2-40B4-BE49-F238E27FC236}">
                <a16:creationId xmlns:a16="http://schemas.microsoft.com/office/drawing/2014/main" id="{0657D5AB-F6B1-4DCA-97ED-F959F3C2C3CA}"/>
              </a:ext>
            </a:extLst>
          </p:cNvPr>
          <p:cNvSpPr>
            <a:spLocks noGrp="1" noChangeAspect="1"/>
          </p:cNvSpPr>
          <p:nvPr>
            <p:ph type="pic" sz="quarter" idx="14"/>
          </p:nvPr>
        </p:nvSpPr>
        <p:spPr>
          <a:xfrm>
            <a:off x="0" y="2631601"/>
            <a:ext cx="4266000" cy="4226399"/>
          </a:xfrm>
          <a:custGeom>
            <a:avLst/>
            <a:gdLst>
              <a:gd name="connsiteX0" fmla="*/ 3339697 w 4266000"/>
              <a:gd name="connsiteY0" fmla="*/ 3397718 h 4226399"/>
              <a:gd name="connsiteX1" fmla="*/ 3640547 w 4266000"/>
              <a:gd name="connsiteY1" fmla="*/ 3698541 h 4226399"/>
              <a:gd name="connsiteX2" fmla="*/ 3339697 w 4266000"/>
              <a:gd name="connsiteY2" fmla="*/ 3999364 h 4226399"/>
              <a:gd name="connsiteX3" fmla="*/ 3038846 w 4266000"/>
              <a:gd name="connsiteY3" fmla="*/ 3698541 h 4226399"/>
              <a:gd name="connsiteX4" fmla="*/ 3339697 w 4266000"/>
              <a:gd name="connsiteY4" fmla="*/ 3397718 h 4226399"/>
              <a:gd name="connsiteX5" fmla="*/ 3965150 w 4266000"/>
              <a:gd name="connsiteY5" fmla="*/ 2463583 h 4226399"/>
              <a:gd name="connsiteX6" fmla="*/ 4266000 w 4266000"/>
              <a:gd name="connsiteY6" fmla="*/ 2763454 h 4226399"/>
              <a:gd name="connsiteX7" fmla="*/ 3965150 w 4266000"/>
              <a:gd name="connsiteY7" fmla="*/ 3065229 h 4226399"/>
              <a:gd name="connsiteX8" fmla="*/ 3664299 w 4266000"/>
              <a:gd name="connsiteY8" fmla="*/ 2763454 h 4226399"/>
              <a:gd name="connsiteX9" fmla="*/ 3965150 w 4266000"/>
              <a:gd name="connsiteY9" fmla="*/ 2463583 h 4226399"/>
              <a:gd name="connsiteX10" fmla="*/ 3965150 w 4266000"/>
              <a:gd name="connsiteY10" fmla="*/ 1358454 h 4226399"/>
              <a:gd name="connsiteX11" fmla="*/ 4266000 w 4266000"/>
              <a:gd name="connsiteY11" fmla="*/ 1659277 h 4226399"/>
              <a:gd name="connsiteX12" fmla="*/ 3965150 w 4266000"/>
              <a:gd name="connsiteY12" fmla="*/ 1960100 h 4226399"/>
              <a:gd name="connsiteX13" fmla="*/ 3664299 w 4266000"/>
              <a:gd name="connsiteY13" fmla="*/ 1659277 h 4226399"/>
              <a:gd name="connsiteX14" fmla="*/ 3965150 w 4266000"/>
              <a:gd name="connsiteY14" fmla="*/ 1358454 h 4226399"/>
              <a:gd name="connsiteX15" fmla="*/ 2244580 w 4266000"/>
              <a:gd name="connsiteY15" fmla="*/ 1042750 h 4226399"/>
              <a:gd name="connsiteX16" fmla="*/ 2249342 w 4266000"/>
              <a:gd name="connsiteY16" fmla="*/ 1052273 h 4226399"/>
              <a:gd name="connsiteX17" fmla="*/ 2023616 w 4266000"/>
              <a:gd name="connsiteY17" fmla="*/ 1991222 h 4226399"/>
              <a:gd name="connsiteX18" fmla="*/ 3007476 w 4266000"/>
              <a:gd name="connsiteY18" fmla="*/ 1991222 h 4226399"/>
              <a:gd name="connsiteX19" fmla="*/ 3014143 w 4266000"/>
              <a:gd name="connsiteY19" fmla="*/ 1995984 h 4226399"/>
              <a:gd name="connsiteX20" fmla="*/ 3013190 w 4266000"/>
              <a:gd name="connsiteY20" fmla="*/ 2003602 h 4226399"/>
              <a:gd name="connsiteX21" fmla="*/ 2016949 w 4266000"/>
              <a:gd name="connsiteY21" fmla="*/ 3384409 h 4226399"/>
              <a:gd name="connsiteX22" fmla="*/ 2011234 w 4266000"/>
              <a:gd name="connsiteY22" fmla="*/ 3388218 h 4226399"/>
              <a:gd name="connsiteX23" fmla="*/ 2007425 w 4266000"/>
              <a:gd name="connsiteY23" fmla="*/ 3387266 h 4226399"/>
              <a:gd name="connsiteX24" fmla="*/ 2003615 w 4266000"/>
              <a:gd name="connsiteY24" fmla="*/ 3378695 h 4226399"/>
              <a:gd name="connsiteX25" fmla="*/ 2229341 w 4266000"/>
              <a:gd name="connsiteY25" fmla="*/ 2421653 h 4226399"/>
              <a:gd name="connsiteX26" fmla="*/ 1245481 w 4266000"/>
              <a:gd name="connsiteY26" fmla="*/ 2421653 h 4226399"/>
              <a:gd name="connsiteX27" fmla="*/ 1237862 w 4266000"/>
              <a:gd name="connsiteY27" fmla="*/ 2416892 h 4226399"/>
              <a:gd name="connsiteX28" fmla="*/ 1238814 w 4266000"/>
              <a:gd name="connsiteY28" fmla="*/ 2409273 h 4226399"/>
              <a:gd name="connsiteX29" fmla="*/ 2235055 w 4266000"/>
              <a:gd name="connsiteY29" fmla="*/ 1045607 h 4226399"/>
              <a:gd name="connsiteX30" fmla="*/ 2244580 w 4266000"/>
              <a:gd name="connsiteY30" fmla="*/ 1042750 h 4226399"/>
              <a:gd name="connsiteX31" fmla="*/ 3339697 w 4266000"/>
              <a:gd name="connsiteY31" fmla="*/ 433819 h 4226399"/>
              <a:gd name="connsiteX32" fmla="*/ 3640547 w 4266000"/>
              <a:gd name="connsiteY32" fmla="*/ 734642 h 4226399"/>
              <a:gd name="connsiteX33" fmla="*/ 3339697 w 4266000"/>
              <a:gd name="connsiteY33" fmla="*/ 1035465 h 4226399"/>
              <a:gd name="connsiteX34" fmla="*/ 3038846 w 4266000"/>
              <a:gd name="connsiteY34" fmla="*/ 734642 h 4226399"/>
              <a:gd name="connsiteX35" fmla="*/ 3339697 w 4266000"/>
              <a:gd name="connsiteY35" fmla="*/ 433819 h 4226399"/>
              <a:gd name="connsiteX36" fmla="*/ 2127048 w 4266000"/>
              <a:gd name="connsiteY36" fmla="*/ 0 h 4226399"/>
              <a:gd name="connsiteX37" fmla="*/ 2826667 w 4266000"/>
              <a:gd name="connsiteY37" fmla="*/ 113313 h 4226399"/>
              <a:gd name="connsiteX38" fmla="*/ 2464467 w 4266000"/>
              <a:gd name="connsiteY38" fmla="*/ 608465 h 4226399"/>
              <a:gd name="connsiteX39" fmla="*/ 2128001 w 4266000"/>
              <a:gd name="connsiteY39" fmla="*/ 574185 h 4226399"/>
              <a:gd name="connsiteX40" fmla="*/ 485708 w 4266000"/>
              <a:gd name="connsiteY40" fmla="*/ 2214848 h 4226399"/>
              <a:gd name="connsiteX41" fmla="*/ 2128001 w 4266000"/>
              <a:gd name="connsiteY41" fmla="*/ 3855511 h 4226399"/>
              <a:gd name="connsiteX42" fmla="*/ 2456841 w 4266000"/>
              <a:gd name="connsiteY42" fmla="*/ 3822184 h 4226399"/>
              <a:gd name="connsiteX43" fmla="*/ 2752374 w 4266000"/>
              <a:gd name="connsiteY43" fmla="*/ 4226399 h 4226399"/>
              <a:gd name="connsiteX44" fmla="*/ 1197594 w 4266000"/>
              <a:gd name="connsiteY44" fmla="*/ 4226399 h 4226399"/>
              <a:gd name="connsiteX45" fmla="*/ 1093756 w 4266000"/>
              <a:gd name="connsiteY45" fmla="*/ 4176788 h 4226399"/>
              <a:gd name="connsiteX46" fmla="*/ 9643 w 4266000"/>
              <a:gd name="connsiteY46" fmla="*/ 2874652 h 4226399"/>
              <a:gd name="connsiteX47" fmla="*/ 0 w 4266000"/>
              <a:gd name="connsiteY47" fmla="*/ 2837163 h 4226399"/>
              <a:gd name="connsiteX48" fmla="*/ 0 w 4266000"/>
              <a:gd name="connsiteY48" fmla="*/ 1594437 h 4226399"/>
              <a:gd name="connsiteX49" fmla="*/ 9643 w 4266000"/>
              <a:gd name="connsiteY49" fmla="*/ 1556948 h 4226399"/>
              <a:gd name="connsiteX50" fmla="*/ 2127048 w 4266000"/>
              <a:gd name="connsiteY50" fmla="*/ 0 h 422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266000" h="4226399">
                <a:moveTo>
                  <a:pt x="3339697" y="3397718"/>
                </a:moveTo>
                <a:cubicBezTo>
                  <a:pt x="3505355" y="3397718"/>
                  <a:pt x="3640547" y="3532898"/>
                  <a:pt x="3640547" y="3698541"/>
                </a:cubicBezTo>
                <a:cubicBezTo>
                  <a:pt x="3640547" y="3865136"/>
                  <a:pt x="3505355" y="3999364"/>
                  <a:pt x="3339697" y="3999364"/>
                </a:cubicBezTo>
                <a:cubicBezTo>
                  <a:pt x="3174038" y="3999364"/>
                  <a:pt x="3038846" y="3865136"/>
                  <a:pt x="3038846" y="3698541"/>
                </a:cubicBezTo>
                <a:cubicBezTo>
                  <a:pt x="3038846" y="3532898"/>
                  <a:pt x="3174038" y="3397718"/>
                  <a:pt x="3339697" y="3397718"/>
                </a:cubicBezTo>
                <a:close/>
                <a:moveTo>
                  <a:pt x="3965150" y="2463583"/>
                </a:moveTo>
                <a:cubicBezTo>
                  <a:pt x="4130808" y="2463583"/>
                  <a:pt x="4266000" y="2597811"/>
                  <a:pt x="4266000" y="2763454"/>
                </a:cubicBezTo>
                <a:cubicBezTo>
                  <a:pt x="4266000" y="2930049"/>
                  <a:pt x="4130808" y="3065229"/>
                  <a:pt x="3965150" y="3065229"/>
                </a:cubicBezTo>
                <a:cubicBezTo>
                  <a:pt x="3799491" y="3065229"/>
                  <a:pt x="3664299" y="2930049"/>
                  <a:pt x="3664299" y="2763454"/>
                </a:cubicBezTo>
                <a:cubicBezTo>
                  <a:pt x="3664299" y="2597811"/>
                  <a:pt x="3799491" y="2463583"/>
                  <a:pt x="3965150" y="2463583"/>
                </a:cubicBezTo>
                <a:close/>
                <a:moveTo>
                  <a:pt x="3965150" y="1358454"/>
                </a:moveTo>
                <a:cubicBezTo>
                  <a:pt x="4130808" y="1358454"/>
                  <a:pt x="4266000" y="1493634"/>
                  <a:pt x="4266000" y="1659277"/>
                </a:cubicBezTo>
                <a:cubicBezTo>
                  <a:pt x="4266000" y="1824920"/>
                  <a:pt x="4130808" y="1960100"/>
                  <a:pt x="3965150" y="1960100"/>
                </a:cubicBezTo>
                <a:cubicBezTo>
                  <a:pt x="3799491" y="1960100"/>
                  <a:pt x="3664299" y="1824920"/>
                  <a:pt x="3664299" y="1659277"/>
                </a:cubicBezTo>
                <a:cubicBezTo>
                  <a:pt x="3664299" y="1493634"/>
                  <a:pt x="3799491" y="1358454"/>
                  <a:pt x="3965150" y="1358454"/>
                </a:cubicBezTo>
                <a:close/>
                <a:moveTo>
                  <a:pt x="2244580" y="1042750"/>
                </a:moveTo>
                <a:cubicBezTo>
                  <a:pt x="2248389" y="1044655"/>
                  <a:pt x="2249342" y="1048464"/>
                  <a:pt x="2249342" y="1052273"/>
                </a:cubicBezTo>
                <a:lnTo>
                  <a:pt x="2023616" y="1991222"/>
                </a:lnTo>
                <a:lnTo>
                  <a:pt x="3007476" y="1991222"/>
                </a:lnTo>
                <a:cubicBezTo>
                  <a:pt x="3010333" y="1991222"/>
                  <a:pt x="3012238" y="1993127"/>
                  <a:pt x="3014143" y="1995984"/>
                </a:cubicBezTo>
                <a:cubicBezTo>
                  <a:pt x="3015095" y="1998840"/>
                  <a:pt x="3015095" y="2001697"/>
                  <a:pt x="3013190" y="2003602"/>
                </a:cubicBezTo>
                <a:lnTo>
                  <a:pt x="2016949" y="3384409"/>
                </a:lnTo>
                <a:cubicBezTo>
                  <a:pt x="2015996" y="3386314"/>
                  <a:pt x="2013139" y="3388218"/>
                  <a:pt x="2011234" y="3388218"/>
                </a:cubicBezTo>
                <a:cubicBezTo>
                  <a:pt x="2009329" y="3388218"/>
                  <a:pt x="2008377" y="3387266"/>
                  <a:pt x="2007425" y="3387266"/>
                </a:cubicBezTo>
                <a:cubicBezTo>
                  <a:pt x="2004567" y="3385361"/>
                  <a:pt x="2002662" y="3381552"/>
                  <a:pt x="2003615" y="3378695"/>
                </a:cubicBezTo>
                <a:lnTo>
                  <a:pt x="2229341" y="2421653"/>
                </a:lnTo>
                <a:lnTo>
                  <a:pt x="1245481" y="2421653"/>
                </a:lnTo>
                <a:cubicBezTo>
                  <a:pt x="1242624" y="2421653"/>
                  <a:pt x="1239766" y="2419749"/>
                  <a:pt x="1237862" y="2416892"/>
                </a:cubicBezTo>
                <a:cubicBezTo>
                  <a:pt x="1236909" y="2414987"/>
                  <a:pt x="1236909" y="2411178"/>
                  <a:pt x="1238814" y="2409273"/>
                </a:cubicBezTo>
                <a:lnTo>
                  <a:pt x="2235055" y="1045607"/>
                </a:lnTo>
                <a:cubicBezTo>
                  <a:pt x="2236960" y="1042750"/>
                  <a:pt x="2240770" y="1041798"/>
                  <a:pt x="2244580" y="1042750"/>
                </a:cubicBezTo>
                <a:close/>
                <a:moveTo>
                  <a:pt x="3339697" y="433819"/>
                </a:moveTo>
                <a:cubicBezTo>
                  <a:pt x="3505355" y="433819"/>
                  <a:pt x="3640547" y="568999"/>
                  <a:pt x="3640547" y="734642"/>
                </a:cubicBezTo>
                <a:cubicBezTo>
                  <a:pt x="3640547" y="901237"/>
                  <a:pt x="3505355" y="1035465"/>
                  <a:pt x="3339697" y="1035465"/>
                </a:cubicBezTo>
                <a:cubicBezTo>
                  <a:pt x="3174038" y="1035465"/>
                  <a:pt x="3038846" y="901237"/>
                  <a:pt x="3038846" y="734642"/>
                </a:cubicBezTo>
                <a:cubicBezTo>
                  <a:pt x="3038846" y="568999"/>
                  <a:pt x="3174038" y="433819"/>
                  <a:pt x="3339697" y="433819"/>
                </a:cubicBezTo>
                <a:close/>
                <a:moveTo>
                  <a:pt x="2127048" y="0"/>
                </a:moveTo>
                <a:cubicBezTo>
                  <a:pt x="2372010" y="0"/>
                  <a:pt x="2606487" y="39993"/>
                  <a:pt x="2826667" y="113313"/>
                </a:cubicBezTo>
                <a:lnTo>
                  <a:pt x="2464467" y="608465"/>
                </a:lnTo>
                <a:cubicBezTo>
                  <a:pt x="2355807" y="586563"/>
                  <a:pt x="2243334" y="574185"/>
                  <a:pt x="2128001" y="574185"/>
                </a:cubicBezTo>
                <a:cubicBezTo>
                  <a:pt x="1221547" y="574185"/>
                  <a:pt x="485708" y="1309293"/>
                  <a:pt x="485708" y="2214848"/>
                </a:cubicBezTo>
                <a:cubicBezTo>
                  <a:pt x="485708" y="3121355"/>
                  <a:pt x="1221547" y="3855511"/>
                  <a:pt x="2128001" y="3855511"/>
                </a:cubicBezTo>
                <a:cubicBezTo>
                  <a:pt x="2240474" y="3855511"/>
                  <a:pt x="2351041" y="3844085"/>
                  <a:pt x="2456841" y="3822184"/>
                </a:cubicBezTo>
                <a:lnTo>
                  <a:pt x="2752374" y="4226399"/>
                </a:lnTo>
                <a:lnTo>
                  <a:pt x="1197594" y="4226399"/>
                </a:lnTo>
                <a:lnTo>
                  <a:pt x="1093756" y="4176788"/>
                </a:lnTo>
                <a:cubicBezTo>
                  <a:pt x="579563" y="3905618"/>
                  <a:pt x="185033" y="3438363"/>
                  <a:pt x="9643" y="2874652"/>
                </a:cubicBezTo>
                <a:lnTo>
                  <a:pt x="0" y="2837163"/>
                </a:lnTo>
                <a:lnTo>
                  <a:pt x="0" y="1594437"/>
                </a:lnTo>
                <a:lnTo>
                  <a:pt x="9643" y="1556948"/>
                </a:lnTo>
                <a:cubicBezTo>
                  <a:pt x="290266" y="655011"/>
                  <a:pt x="1131891" y="0"/>
                  <a:pt x="2127048" y="0"/>
                </a:cubicBezTo>
                <a:close/>
              </a:path>
            </a:pathLst>
          </a:custGeom>
          <a:blipFill>
            <a:blip r:embed="rId2"/>
            <a:stretch>
              <a:fillRect/>
            </a:stretch>
          </a:blipFill>
        </p:spPr>
        <p:txBody>
          <a:bodyPr wrap="square" anchor="ctr" anchorCtr="1">
            <a:noAutofit/>
          </a:bodyPr>
          <a:lstStyle>
            <a:lvl1pPr marL="0" indent="0" algn="ctr">
              <a:buNone/>
              <a:defRPr sz="1800"/>
            </a:lvl1pPr>
          </a:lstStyle>
          <a:p>
            <a:r>
              <a:rPr lang="en-US"/>
              <a:t>Click icon to add picture</a:t>
            </a:r>
            <a:endParaRPr lang="en-GB" dirty="0"/>
          </a:p>
        </p:txBody>
      </p:sp>
    </p:spTree>
    <p:extLst>
      <p:ext uri="{BB962C8B-B14F-4D97-AF65-F5344CB8AC3E}">
        <p14:creationId xmlns:p14="http://schemas.microsoft.com/office/powerpoint/2010/main" val="93565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Dual Brand_Picture">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17590B4E-4378-430D-A02A-0360624E0BBB}"/>
              </a:ext>
            </a:extLst>
          </p:cNvPr>
          <p:cNvSpPr>
            <a:spLocks noEditPoints="1"/>
          </p:cNvSpPr>
          <p:nvPr userDrawn="1"/>
        </p:nvSpPr>
        <p:spPr bwMode="auto">
          <a:xfrm>
            <a:off x="451610" y="1"/>
            <a:ext cx="10518015" cy="6099666"/>
          </a:xfrm>
          <a:custGeom>
            <a:avLst/>
            <a:gdLst>
              <a:gd name="T0" fmla="*/ 4708 w 11039"/>
              <a:gd name="T1" fmla="*/ 0 h 6405"/>
              <a:gd name="T2" fmla="*/ 4708 w 11039"/>
              <a:gd name="T3" fmla="*/ 0 h 6405"/>
              <a:gd name="T4" fmla="*/ 827 w 11039"/>
              <a:gd name="T5" fmla="*/ 5291 h 6405"/>
              <a:gd name="T6" fmla="*/ 11039 w 11039"/>
              <a:gd name="T7" fmla="*/ 5291 h 6405"/>
              <a:gd name="T8" fmla="*/ 11039 w 11039"/>
              <a:gd name="T9" fmla="*/ 0 h 6405"/>
              <a:gd name="T10" fmla="*/ 4708 w 11039"/>
              <a:gd name="T11" fmla="*/ 0 h 6405"/>
              <a:gd name="T12" fmla="*/ 4708 w 11039"/>
              <a:gd name="T13" fmla="*/ 0 h 6405"/>
              <a:gd name="T14" fmla="*/ 0 w 11039"/>
              <a:gd name="T15" fmla="*/ 5291 h 6405"/>
              <a:gd name="T16" fmla="*/ 0 w 11039"/>
              <a:gd name="T17" fmla="*/ 5291 h 6405"/>
              <a:gd name="T18" fmla="*/ 827 w 11039"/>
              <a:gd name="T19" fmla="*/ 5291 h 6405"/>
              <a:gd name="T20" fmla="*/ 13 w 11039"/>
              <a:gd name="T21" fmla="*/ 6405 h 6405"/>
              <a:gd name="T22" fmla="*/ 0 w 11039"/>
              <a:gd name="T23" fmla="*/ 5291 h 6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39" h="6405">
                <a:moveTo>
                  <a:pt x="4708" y="0"/>
                </a:moveTo>
                <a:lnTo>
                  <a:pt x="4708" y="0"/>
                </a:lnTo>
                <a:lnTo>
                  <a:pt x="827" y="5291"/>
                </a:lnTo>
                <a:lnTo>
                  <a:pt x="11039" y="5291"/>
                </a:lnTo>
                <a:lnTo>
                  <a:pt x="11039" y="0"/>
                </a:lnTo>
                <a:lnTo>
                  <a:pt x="4708" y="0"/>
                </a:lnTo>
                <a:lnTo>
                  <a:pt x="4708" y="0"/>
                </a:lnTo>
                <a:close/>
                <a:moveTo>
                  <a:pt x="0" y="5291"/>
                </a:moveTo>
                <a:lnTo>
                  <a:pt x="0" y="5291"/>
                </a:lnTo>
                <a:lnTo>
                  <a:pt x="827" y="5291"/>
                </a:lnTo>
                <a:lnTo>
                  <a:pt x="13" y="6405"/>
                </a:lnTo>
                <a:lnTo>
                  <a:pt x="0" y="5291"/>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GB"/>
          </a:p>
        </p:txBody>
      </p:sp>
      <p:sp>
        <p:nvSpPr>
          <p:cNvPr id="14" name="Freeform 10">
            <a:extLst>
              <a:ext uri="{FF2B5EF4-FFF2-40B4-BE49-F238E27FC236}">
                <a16:creationId xmlns:a16="http://schemas.microsoft.com/office/drawing/2014/main" id="{2724E44D-B7F6-4302-85C1-24B5B6CF88E1}"/>
              </a:ext>
            </a:extLst>
          </p:cNvPr>
          <p:cNvSpPr>
            <a:spLocks noChangeAspect="1" noEditPoints="1"/>
          </p:cNvSpPr>
          <p:nvPr userDrawn="1"/>
        </p:nvSpPr>
        <p:spPr bwMode="auto">
          <a:xfrm>
            <a:off x="404108" y="383343"/>
            <a:ext cx="3574800" cy="490093"/>
          </a:xfrm>
          <a:custGeom>
            <a:avLst/>
            <a:gdLst>
              <a:gd name="T0" fmla="*/ 2373 w 3756"/>
              <a:gd name="T1" fmla="*/ 180 h 515"/>
              <a:gd name="T2" fmla="*/ 2501 w 3756"/>
              <a:gd name="T3" fmla="*/ 429 h 515"/>
              <a:gd name="T4" fmla="*/ 2500 w 3756"/>
              <a:gd name="T5" fmla="*/ 332 h 515"/>
              <a:gd name="T6" fmla="*/ 2041 w 3756"/>
              <a:gd name="T7" fmla="*/ 318 h 515"/>
              <a:gd name="T8" fmla="*/ 2228 w 3756"/>
              <a:gd name="T9" fmla="*/ 213 h 515"/>
              <a:gd name="T10" fmla="*/ 2044 w 3756"/>
              <a:gd name="T11" fmla="*/ 458 h 515"/>
              <a:gd name="T12" fmla="*/ 2131 w 3756"/>
              <a:gd name="T13" fmla="*/ 174 h 515"/>
              <a:gd name="T14" fmla="*/ 3642 w 3756"/>
              <a:gd name="T15" fmla="*/ 174 h 515"/>
              <a:gd name="T16" fmla="*/ 3563 w 3756"/>
              <a:gd name="T17" fmla="*/ 458 h 515"/>
              <a:gd name="T18" fmla="*/ 3756 w 3756"/>
              <a:gd name="T19" fmla="*/ 458 h 515"/>
              <a:gd name="T20" fmla="*/ 3098 w 3756"/>
              <a:gd name="T21" fmla="*/ 60 h 515"/>
              <a:gd name="T22" fmla="*/ 3098 w 3756"/>
              <a:gd name="T23" fmla="*/ 60 h 515"/>
              <a:gd name="T24" fmla="*/ 2671 w 3756"/>
              <a:gd name="T25" fmla="*/ 258 h 515"/>
              <a:gd name="T26" fmla="*/ 2829 w 3756"/>
              <a:gd name="T27" fmla="*/ 228 h 515"/>
              <a:gd name="T28" fmla="*/ 2712 w 3756"/>
              <a:gd name="T29" fmla="*/ 345 h 515"/>
              <a:gd name="T30" fmla="*/ 2592 w 3756"/>
              <a:gd name="T31" fmla="*/ 397 h 515"/>
              <a:gd name="T32" fmla="*/ 2833 w 3756"/>
              <a:gd name="T33" fmla="*/ 373 h 515"/>
              <a:gd name="T34" fmla="*/ 1724 w 3756"/>
              <a:gd name="T35" fmla="*/ 220 h 515"/>
              <a:gd name="T36" fmla="*/ 1493 w 3756"/>
              <a:gd name="T37" fmla="*/ 458 h 515"/>
              <a:gd name="T38" fmla="*/ 1679 w 3756"/>
              <a:gd name="T39" fmla="*/ 293 h 515"/>
              <a:gd name="T40" fmla="*/ 1865 w 3756"/>
              <a:gd name="T41" fmla="*/ 296 h 515"/>
              <a:gd name="T42" fmla="*/ 1816 w 3756"/>
              <a:gd name="T43" fmla="*/ 174 h 515"/>
              <a:gd name="T44" fmla="*/ 2901 w 3756"/>
              <a:gd name="T45" fmla="*/ 180 h 515"/>
              <a:gd name="T46" fmla="*/ 2924 w 3756"/>
              <a:gd name="T47" fmla="*/ 433 h 515"/>
              <a:gd name="T48" fmla="*/ 2966 w 3756"/>
              <a:gd name="T49" fmla="*/ 343 h 515"/>
              <a:gd name="T50" fmla="*/ 2966 w 3756"/>
              <a:gd name="T51" fmla="*/ 81 h 515"/>
              <a:gd name="T52" fmla="*/ 3131 w 3756"/>
              <a:gd name="T53" fmla="*/ 180 h 515"/>
              <a:gd name="T54" fmla="*/ 66 w 3756"/>
              <a:gd name="T55" fmla="*/ 257 h 515"/>
              <a:gd name="T56" fmla="*/ 0 w 3756"/>
              <a:gd name="T57" fmla="*/ 257 h 515"/>
              <a:gd name="T58" fmla="*/ 257 w 3756"/>
              <a:gd name="T59" fmla="*/ 448 h 515"/>
              <a:gd name="T60" fmla="*/ 433 w 3756"/>
              <a:gd name="T61" fmla="*/ 429 h 515"/>
              <a:gd name="T62" fmla="*/ 271 w 3756"/>
              <a:gd name="T63" fmla="*/ 122 h 515"/>
              <a:gd name="T64" fmla="*/ 155 w 3756"/>
              <a:gd name="T65" fmla="*/ 281 h 515"/>
              <a:gd name="T66" fmla="*/ 244 w 3756"/>
              <a:gd name="T67" fmla="*/ 393 h 515"/>
              <a:gd name="T68" fmla="*/ 245 w 3756"/>
              <a:gd name="T69" fmla="*/ 231 h 515"/>
              <a:gd name="T70" fmla="*/ 3234 w 3756"/>
              <a:gd name="T71" fmla="*/ 319 h 515"/>
              <a:gd name="T72" fmla="*/ 3416 w 3756"/>
              <a:gd name="T73" fmla="*/ 216 h 515"/>
              <a:gd name="T74" fmla="*/ 3212 w 3756"/>
              <a:gd name="T75" fmla="*/ 421 h 515"/>
              <a:gd name="T76" fmla="*/ 3416 w 3756"/>
              <a:gd name="T77" fmla="*/ 216 h 515"/>
              <a:gd name="T78" fmla="*/ 433 w 3756"/>
              <a:gd name="T79" fmla="*/ 85 h 515"/>
              <a:gd name="T80" fmla="*/ 939 w 3756"/>
              <a:gd name="T81" fmla="*/ 398 h 515"/>
              <a:gd name="T82" fmla="*/ 1062 w 3756"/>
              <a:gd name="T83" fmla="*/ 190 h 515"/>
              <a:gd name="T84" fmla="*/ 793 w 3756"/>
              <a:gd name="T85" fmla="*/ 109 h 515"/>
              <a:gd name="T86" fmla="*/ 1125 w 3756"/>
              <a:gd name="T87" fmla="*/ 347 h 515"/>
              <a:gd name="T88" fmla="*/ 1380 w 3756"/>
              <a:gd name="T89" fmla="*/ 318 h 515"/>
              <a:gd name="T90" fmla="*/ 1380 w 3756"/>
              <a:gd name="T91" fmla="*/ 318 h 515"/>
              <a:gd name="T92" fmla="*/ 1442 w 3756"/>
              <a:gd name="T93" fmla="*/ 458 h 515"/>
              <a:gd name="T94" fmla="*/ 1151 w 3756"/>
              <a:gd name="T95" fmla="*/ 319 h 515"/>
              <a:gd name="T96" fmla="*/ 1377 w 3756"/>
              <a:gd name="T97" fmla="*/ 180 h 515"/>
              <a:gd name="T98" fmla="*/ 505 w 3756"/>
              <a:gd name="T99" fmla="*/ 192 h 515"/>
              <a:gd name="T100" fmla="*/ 470 w 3756"/>
              <a:gd name="T101" fmla="*/ 35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56" h="515">
                <a:moveTo>
                  <a:pt x="2500" y="332"/>
                </a:moveTo>
                <a:lnTo>
                  <a:pt x="2500" y="332"/>
                </a:lnTo>
                <a:cubicBezTo>
                  <a:pt x="2500" y="375"/>
                  <a:pt x="2474" y="406"/>
                  <a:pt x="2435" y="406"/>
                </a:cubicBezTo>
                <a:cubicBezTo>
                  <a:pt x="2395" y="406"/>
                  <a:pt x="2373" y="381"/>
                  <a:pt x="2373" y="336"/>
                </a:cubicBezTo>
                <a:lnTo>
                  <a:pt x="2373" y="180"/>
                </a:lnTo>
                <a:lnTo>
                  <a:pt x="2307" y="180"/>
                </a:lnTo>
                <a:lnTo>
                  <a:pt x="2307" y="341"/>
                </a:lnTo>
                <a:cubicBezTo>
                  <a:pt x="2307" y="379"/>
                  <a:pt x="2317" y="410"/>
                  <a:pt x="2337" y="431"/>
                </a:cubicBezTo>
                <a:cubicBezTo>
                  <a:pt x="2357" y="452"/>
                  <a:pt x="2385" y="463"/>
                  <a:pt x="2422" y="463"/>
                </a:cubicBezTo>
                <a:cubicBezTo>
                  <a:pt x="2453" y="463"/>
                  <a:pt x="2481" y="451"/>
                  <a:pt x="2501" y="429"/>
                </a:cubicBezTo>
                <a:lnTo>
                  <a:pt x="2501" y="458"/>
                </a:lnTo>
                <a:lnTo>
                  <a:pt x="2565" y="458"/>
                </a:lnTo>
                <a:lnTo>
                  <a:pt x="2565" y="180"/>
                </a:lnTo>
                <a:lnTo>
                  <a:pt x="2500" y="180"/>
                </a:lnTo>
                <a:lnTo>
                  <a:pt x="2500" y="332"/>
                </a:lnTo>
                <a:lnTo>
                  <a:pt x="2500" y="332"/>
                </a:lnTo>
                <a:close/>
                <a:moveTo>
                  <a:pt x="2205" y="318"/>
                </a:moveTo>
                <a:lnTo>
                  <a:pt x="2205" y="318"/>
                </a:lnTo>
                <a:cubicBezTo>
                  <a:pt x="2205" y="271"/>
                  <a:pt x="2169" y="234"/>
                  <a:pt x="2123" y="234"/>
                </a:cubicBezTo>
                <a:cubicBezTo>
                  <a:pt x="2077" y="234"/>
                  <a:pt x="2041" y="271"/>
                  <a:pt x="2041" y="318"/>
                </a:cubicBezTo>
                <a:cubicBezTo>
                  <a:pt x="2041" y="366"/>
                  <a:pt x="2077" y="403"/>
                  <a:pt x="2123" y="403"/>
                </a:cubicBezTo>
                <a:cubicBezTo>
                  <a:pt x="2169" y="403"/>
                  <a:pt x="2205" y="366"/>
                  <a:pt x="2205" y="318"/>
                </a:cubicBezTo>
                <a:lnTo>
                  <a:pt x="2205" y="318"/>
                </a:lnTo>
                <a:close/>
                <a:moveTo>
                  <a:pt x="2228" y="213"/>
                </a:moveTo>
                <a:lnTo>
                  <a:pt x="2228" y="213"/>
                </a:lnTo>
                <a:cubicBezTo>
                  <a:pt x="2255" y="240"/>
                  <a:pt x="2270" y="277"/>
                  <a:pt x="2270" y="319"/>
                </a:cubicBezTo>
                <a:cubicBezTo>
                  <a:pt x="2270" y="360"/>
                  <a:pt x="2254" y="397"/>
                  <a:pt x="2227" y="424"/>
                </a:cubicBezTo>
                <a:cubicBezTo>
                  <a:pt x="2202" y="449"/>
                  <a:pt x="2167" y="463"/>
                  <a:pt x="2131" y="463"/>
                </a:cubicBezTo>
                <a:cubicBezTo>
                  <a:pt x="2097" y="463"/>
                  <a:pt x="2065" y="450"/>
                  <a:pt x="2044" y="427"/>
                </a:cubicBezTo>
                <a:lnTo>
                  <a:pt x="2044" y="458"/>
                </a:lnTo>
                <a:lnTo>
                  <a:pt x="1980" y="458"/>
                </a:lnTo>
                <a:lnTo>
                  <a:pt x="1980" y="55"/>
                </a:lnTo>
                <a:lnTo>
                  <a:pt x="2044" y="55"/>
                </a:lnTo>
                <a:lnTo>
                  <a:pt x="2044" y="210"/>
                </a:lnTo>
                <a:cubicBezTo>
                  <a:pt x="2066" y="188"/>
                  <a:pt x="2097" y="174"/>
                  <a:pt x="2131" y="174"/>
                </a:cubicBezTo>
                <a:cubicBezTo>
                  <a:pt x="2168" y="174"/>
                  <a:pt x="2202" y="188"/>
                  <a:pt x="2228" y="213"/>
                </a:cubicBezTo>
                <a:lnTo>
                  <a:pt x="2228" y="213"/>
                </a:lnTo>
                <a:close/>
                <a:moveTo>
                  <a:pt x="3726" y="207"/>
                </a:moveTo>
                <a:lnTo>
                  <a:pt x="3726" y="207"/>
                </a:lnTo>
                <a:cubicBezTo>
                  <a:pt x="3706" y="186"/>
                  <a:pt x="3677" y="174"/>
                  <a:pt x="3642" y="174"/>
                </a:cubicBezTo>
                <a:cubicBezTo>
                  <a:pt x="3610" y="174"/>
                  <a:pt x="3582" y="186"/>
                  <a:pt x="3562" y="209"/>
                </a:cubicBezTo>
                <a:lnTo>
                  <a:pt x="3562" y="180"/>
                </a:lnTo>
                <a:lnTo>
                  <a:pt x="3498" y="180"/>
                </a:lnTo>
                <a:lnTo>
                  <a:pt x="3498" y="458"/>
                </a:lnTo>
                <a:lnTo>
                  <a:pt x="3563" y="458"/>
                </a:lnTo>
                <a:lnTo>
                  <a:pt x="3563" y="305"/>
                </a:lnTo>
                <a:cubicBezTo>
                  <a:pt x="3563" y="261"/>
                  <a:pt x="3589" y="232"/>
                  <a:pt x="3628" y="232"/>
                </a:cubicBezTo>
                <a:cubicBezTo>
                  <a:pt x="3668" y="232"/>
                  <a:pt x="3690" y="256"/>
                  <a:pt x="3690" y="301"/>
                </a:cubicBezTo>
                <a:lnTo>
                  <a:pt x="3690" y="458"/>
                </a:lnTo>
                <a:lnTo>
                  <a:pt x="3756" y="458"/>
                </a:lnTo>
                <a:lnTo>
                  <a:pt x="3756" y="296"/>
                </a:lnTo>
                <a:cubicBezTo>
                  <a:pt x="3756" y="259"/>
                  <a:pt x="3746" y="228"/>
                  <a:pt x="3726" y="207"/>
                </a:cubicBezTo>
                <a:lnTo>
                  <a:pt x="3726" y="207"/>
                </a:lnTo>
                <a:close/>
                <a:moveTo>
                  <a:pt x="3098" y="60"/>
                </a:moveTo>
                <a:lnTo>
                  <a:pt x="3098" y="60"/>
                </a:lnTo>
                <a:cubicBezTo>
                  <a:pt x="3073" y="60"/>
                  <a:pt x="3055" y="78"/>
                  <a:pt x="3055" y="102"/>
                </a:cubicBezTo>
                <a:cubicBezTo>
                  <a:pt x="3055" y="127"/>
                  <a:pt x="3073" y="145"/>
                  <a:pt x="3098" y="145"/>
                </a:cubicBezTo>
                <a:cubicBezTo>
                  <a:pt x="3122" y="145"/>
                  <a:pt x="3140" y="127"/>
                  <a:pt x="3140" y="102"/>
                </a:cubicBezTo>
                <a:cubicBezTo>
                  <a:pt x="3140" y="78"/>
                  <a:pt x="3122" y="60"/>
                  <a:pt x="3098" y="60"/>
                </a:cubicBezTo>
                <a:lnTo>
                  <a:pt x="3098" y="60"/>
                </a:lnTo>
                <a:close/>
                <a:moveTo>
                  <a:pt x="2800" y="312"/>
                </a:moveTo>
                <a:lnTo>
                  <a:pt x="2800" y="312"/>
                </a:lnTo>
                <a:cubicBezTo>
                  <a:pt x="2781" y="299"/>
                  <a:pt x="2757" y="293"/>
                  <a:pt x="2733" y="288"/>
                </a:cubicBezTo>
                <a:lnTo>
                  <a:pt x="2728" y="287"/>
                </a:lnTo>
                <a:cubicBezTo>
                  <a:pt x="2689" y="278"/>
                  <a:pt x="2671" y="273"/>
                  <a:pt x="2671" y="258"/>
                </a:cubicBezTo>
                <a:cubicBezTo>
                  <a:pt x="2671" y="240"/>
                  <a:pt x="2688" y="229"/>
                  <a:pt x="2715" y="229"/>
                </a:cubicBezTo>
                <a:cubicBezTo>
                  <a:pt x="2741" y="229"/>
                  <a:pt x="2761" y="239"/>
                  <a:pt x="2774" y="258"/>
                </a:cubicBezTo>
                <a:lnTo>
                  <a:pt x="2776" y="261"/>
                </a:lnTo>
                <a:lnTo>
                  <a:pt x="2831" y="231"/>
                </a:lnTo>
                <a:lnTo>
                  <a:pt x="2829" y="228"/>
                </a:lnTo>
                <a:cubicBezTo>
                  <a:pt x="2804" y="192"/>
                  <a:pt x="2766" y="174"/>
                  <a:pt x="2715" y="174"/>
                </a:cubicBezTo>
                <a:cubicBezTo>
                  <a:pt x="2680" y="173"/>
                  <a:pt x="2650" y="184"/>
                  <a:pt x="2630" y="205"/>
                </a:cubicBezTo>
                <a:cubicBezTo>
                  <a:pt x="2614" y="220"/>
                  <a:pt x="2606" y="239"/>
                  <a:pt x="2606" y="259"/>
                </a:cubicBezTo>
                <a:cubicBezTo>
                  <a:pt x="2606" y="316"/>
                  <a:pt x="2653" y="333"/>
                  <a:pt x="2703" y="343"/>
                </a:cubicBezTo>
                <a:cubicBezTo>
                  <a:pt x="2706" y="344"/>
                  <a:pt x="2709" y="344"/>
                  <a:pt x="2712" y="345"/>
                </a:cubicBezTo>
                <a:cubicBezTo>
                  <a:pt x="2742" y="351"/>
                  <a:pt x="2768" y="357"/>
                  <a:pt x="2768" y="374"/>
                </a:cubicBezTo>
                <a:cubicBezTo>
                  <a:pt x="2768" y="396"/>
                  <a:pt x="2744" y="406"/>
                  <a:pt x="2721" y="406"/>
                </a:cubicBezTo>
                <a:cubicBezTo>
                  <a:pt x="2690" y="406"/>
                  <a:pt x="2667" y="394"/>
                  <a:pt x="2652" y="369"/>
                </a:cubicBezTo>
                <a:lnTo>
                  <a:pt x="2650" y="366"/>
                </a:lnTo>
                <a:lnTo>
                  <a:pt x="2592" y="397"/>
                </a:lnTo>
                <a:lnTo>
                  <a:pt x="2594" y="400"/>
                </a:lnTo>
                <a:cubicBezTo>
                  <a:pt x="2618" y="443"/>
                  <a:pt x="2659" y="463"/>
                  <a:pt x="2718" y="463"/>
                </a:cubicBezTo>
                <a:cubicBezTo>
                  <a:pt x="2718" y="463"/>
                  <a:pt x="2719" y="463"/>
                  <a:pt x="2719" y="463"/>
                </a:cubicBezTo>
                <a:cubicBezTo>
                  <a:pt x="2766" y="463"/>
                  <a:pt x="2793" y="446"/>
                  <a:pt x="2808" y="431"/>
                </a:cubicBezTo>
                <a:cubicBezTo>
                  <a:pt x="2824" y="415"/>
                  <a:pt x="2833" y="394"/>
                  <a:pt x="2833" y="373"/>
                </a:cubicBezTo>
                <a:cubicBezTo>
                  <a:pt x="2833" y="346"/>
                  <a:pt x="2822" y="326"/>
                  <a:pt x="2800" y="312"/>
                </a:cubicBezTo>
                <a:lnTo>
                  <a:pt x="2800" y="312"/>
                </a:lnTo>
                <a:close/>
                <a:moveTo>
                  <a:pt x="1816" y="174"/>
                </a:moveTo>
                <a:lnTo>
                  <a:pt x="1816" y="174"/>
                </a:lnTo>
                <a:cubicBezTo>
                  <a:pt x="1777" y="174"/>
                  <a:pt x="1744" y="191"/>
                  <a:pt x="1724" y="220"/>
                </a:cubicBezTo>
                <a:cubicBezTo>
                  <a:pt x="1706" y="190"/>
                  <a:pt x="1675" y="174"/>
                  <a:pt x="1634" y="174"/>
                </a:cubicBezTo>
                <a:cubicBezTo>
                  <a:pt x="1603" y="174"/>
                  <a:pt x="1576" y="185"/>
                  <a:pt x="1558" y="206"/>
                </a:cubicBezTo>
                <a:lnTo>
                  <a:pt x="1558" y="180"/>
                </a:lnTo>
                <a:lnTo>
                  <a:pt x="1493" y="180"/>
                </a:lnTo>
                <a:lnTo>
                  <a:pt x="1493" y="458"/>
                </a:lnTo>
                <a:lnTo>
                  <a:pt x="1558" y="458"/>
                </a:lnTo>
                <a:lnTo>
                  <a:pt x="1558" y="304"/>
                </a:lnTo>
                <a:cubicBezTo>
                  <a:pt x="1558" y="281"/>
                  <a:pt x="1565" y="262"/>
                  <a:pt x="1576" y="250"/>
                </a:cubicBezTo>
                <a:cubicBezTo>
                  <a:pt x="1587" y="238"/>
                  <a:pt x="1603" y="232"/>
                  <a:pt x="1621" y="232"/>
                </a:cubicBezTo>
                <a:cubicBezTo>
                  <a:pt x="1657" y="232"/>
                  <a:pt x="1679" y="255"/>
                  <a:pt x="1679" y="293"/>
                </a:cubicBezTo>
                <a:lnTo>
                  <a:pt x="1679" y="458"/>
                </a:lnTo>
                <a:lnTo>
                  <a:pt x="1745" y="458"/>
                </a:lnTo>
                <a:lnTo>
                  <a:pt x="1745" y="301"/>
                </a:lnTo>
                <a:cubicBezTo>
                  <a:pt x="1745" y="258"/>
                  <a:pt x="1768" y="232"/>
                  <a:pt x="1806" y="232"/>
                </a:cubicBezTo>
                <a:cubicBezTo>
                  <a:pt x="1843" y="232"/>
                  <a:pt x="1865" y="256"/>
                  <a:pt x="1865" y="296"/>
                </a:cubicBezTo>
                <a:lnTo>
                  <a:pt x="1865" y="458"/>
                </a:lnTo>
                <a:lnTo>
                  <a:pt x="1931" y="458"/>
                </a:lnTo>
                <a:lnTo>
                  <a:pt x="1931" y="292"/>
                </a:lnTo>
                <a:cubicBezTo>
                  <a:pt x="1931" y="256"/>
                  <a:pt x="1921" y="226"/>
                  <a:pt x="1902" y="206"/>
                </a:cubicBezTo>
                <a:cubicBezTo>
                  <a:pt x="1882" y="185"/>
                  <a:pt x="1853" y="174"/>
                  <a:pt x="1816" y="174"/>
                </a:cubicBezTo>
                <a:lnTo>
                  <a:pt x="1816" y="174"/>
                </a:lnTo>
                <a:close/>
                <a:moveTo>
                  <a:pt x="2966" y="81"/>
                </a:moveTo>
                <a:lnTo>
                  <a:pt x="2966" y="81"/>
                </a:lnTo>
                <a:lnTo>
                  <a:pt x="2901" y="117"/>
                </a:lnTo>
                <a:lnTo>
                  <a:pt x="2901" y="180"/>
                </a:lnTo>
                <a:lnTo>
                  <a:pt x="2854" y="180"/>
                </a:lnTo>
                <a:lnTo>
                  <a:pt x="2854" y="239"/>
                </a:lnTo>
                <a:lnTo>
                  <a:pt x="2901" y="239"/>
                </a:lnTo>
                <a:lnTo>
                  <a:pt x="2901" y="344"/>
                </a:lnTo>
                <a:cubicBezTo>
                  <a:pt x="2901" y="389"/>
                  <a:pt x="2908" y="416"/>
                  <a:pt x="2924" y="433"/>
                </a:cubicBezTo>
                <a:cubicBezTo>
                  <a:pt x="2941" y="451"/>
                  <a:pt x="2967" y="458"/>
                  <a:pt x="3012" y="458"/>
                </a:cubicBezTo>
                <a:lnTo>
                  <a:pt x="3024" y="458"/>
                </a:lnTo>
                <a:lnTo>
                  <a:pt x="3024" y="396"/>
                </a:lnTo>
                <a:lnTo>
                  <a:pt x="3020" y="396"/>
                </a:lnTo>
                <a:cubicBezTo>
                  <a:pt x="2972" y="396"/>
                  <a:pt x="2966" y="390"/>
                  <a:pt x="2966" y="343"/>
                </a:cubicBezTo>
                <a:lnTo>
                  <a:pt x="2966" y="239"/>
                </a:lnTo>
                <a:lnTo>
                  <a:pt x="3024" y="239"/>
                </a:lnTo>
                <a:lnTo>
                  <a:pt x="3024" y="180"/>
                </a:lnTo>
                <a:lnTo>
                  <a:pt x="2966" y="180"/>
                </a:lnTo>
                <a:lnTo>
                  <a:pt x="2966" y="81"/>
                </a:lnTo>
                <a:lnTo>
                  <a:pt x="2966" y="81"/>
                </a:lnTo>
                <a:close/>
                <a:moveTo>
                  <a:pt x="3065" y="458"/>
                </a:moveTo>
                <a:lnTo>
                  <a:pt x="3065" y="458"/>
                </a:lnTo>
                <a:lnTo>
                  <a:pt x="3131" y="458"/>
                </a:lnTo>
                <a:lnTo>
                  <a:pt x="3131" y="180"/>
                </a:lnTo>
                <a:lnTo>
                  <a:pt x="3065" y="180"/>
                </a:lnTo>
                <a:lnTo>
                  <a:pt x="3065" y="458"/>
                </a:lnTo>
                <a:close/>
                <a:moveTo>
                  <a:pt x="257" y="448"/>
                </a:moveTo>
                <a:lnTo>
                  <a:pt x="257" y="448"/>
                </a:lnTo>
                <a:cubicBezTo>
                  <a:pt x="152" y="448"/>
                  <a:pt x="66" y="362"/>
                  <a:pt x="66" y="257"/>
                </a:cubicBezTo>
                <a:cubicBezTo>
                  <a:pt x="66" y="152"/>
                  <a:pt x="152" y="66"/>
                  <a:pt x="257" y="66"/>
                </a:cubicBezTo>
                <a:cubicBezTo>
                  <a:pt x="270" y="66"/>
                  <a:pt x="283" y="68"/>
                  <a:pt x="296" y="70"/>
                </a:cubicBezTo>
                <a:lnTo>
                  <a:pt x="338" y="13"/>
                </a:lnTo>
                <a:cubicBezTo>
                  <a:pt x="313" y="4"/>
                  <a:pt x="285" y="0"/>
                  <a:pt x="257" y="0"/>
                </a:cubicBezTo>
                <a:cubicBezTo>
                  <a:pt x="115" y="0"/>
                  <a:pt x="0" y="115"/>
                  <a:pt x="0" y="257"/>
                </a:cubicBezTo>
                <a:cubicBezTo>
                  <a:pt x="0" y="399"/>
                  <a:pt x="115" y="515"/>
                  <a:pt x="257" y="515"/>
                </a:cubicBezTo>
                <a:cubicBezTo>
                  <a:pt x="285" y="515"/>
                  <a:pt x="312" y="510"/>
                  <a:pt x="337" y="502"/>
                </a:cubicBezTo>
                <a:lnTo>
                  <a:pt x="295" y="444"/>
                </a:lnTo>
                <a:cubicBezTo>
                  <a:pt x="283" y="446"/>
                  <a:pt x="270" y="448"/>
                  <a:pt x="257" y="448"/>
                </a:cubicBezTo>
                <a:lnTo>
                  <a:pt x="257" y="448"/>
                </a:lnTo>
                <a:close/>
                <a:moveTo>
                  <a:pt x="398" y="394"/>
                </a:moveTo>
                <a:lnTo>
                  <a:pt x="398" y="394"/>
                </a:lnTo>
                <a:cubicBezTo>
                  <a:pt x="378" y="394"/>
                  <a:pt x="363" y="410"/>
                  <a:pt x="363" y="429"/>
                </a:cubicBezTo>
                <a:cubicBezTo>
                  <a:pt x="363" y="449"/>
                  <a:pt x="378" y="464"/>
                  <a:pt x="398" y="464"/>
                </a:cubicBezTo>
                <a:cubicBezTo>
                  <a:pt x="417" y="464"/>
                  <a:pt x="433" y="449"/>
                  <a:pt x="433" y="429"/>
                </a:cubicBezTo>
                <a:cubicBezTo>
                  <a:pt x="433" y="410"/>
                  <a:pt x="417" y="394"/>
                  <a:pt x="398" y="394"/>
                </a:cubicBezTo>
                <a:lnTo>
                  <a:pt x="398" y="394"/>
                </a:lnTo>
                <a:close/>
                <a:moveTo>
                  <a:pt x="245" y="231"/>
                </a:moveTo>
                <a:lnTo>
                  <a:pt x="245" y="231"/>
                </a:lnTo>
                <a:lnTo>
                  <a:pt x="271" y="122"/>
                </a:lnTo>
                <a:cubicBezTo>
                  <a:pt x="271" y="122"/>
                  <a:pt x="271" y="121"/>
                  <a:pt x="271" y="121"/>
                </a:cubicBezTo>
                <a:cubicBezTo>
                  <a:pt x="270" y="121"/>
                  <a:pt x="270" y="121"/>
                  <a:pt x="269" y="121"/>
                </a:cubicBezTo>
                <a:lnTo>
                  <a:pt x="154" y="280"/>
                </a:lnTo>
                <a:cubicBezTo>
                  <a:pt x="154" y="280"/>
                  <a:pt x="154" y="280"/>
                  <a:pt x="154" y="281"/>
                </a:cubicBezTo>
                <a:cubicBezTo>
                  <a:pt x="154" y="281"/>
                  <a:pt x="154" y="281"/>
                  <a:pt x="155" y="281"/>
                </a:cubicBezTo>
                <a:lnTo>
                  <a:pt x="269" y="281"/>
                </a:lnTo>
                <a:lnTo>
                  <a:pt x="243" y="392"/>
                </a:lnTo>
                <a:cubicBezTo>
                  <a:pt x="242" y="393"/>
                  <a:pt x="243" y="393"/>
                  <a:pt x="243" y="393"/>
                </a:cubicBezTo>
                <a:cubicBezTo>
                  <a:pt x="243" y="393"/>
                  <a:pt x="243" y="393"/>
                  <a:pt x="243" y="393"/>
                </a:cubicBezTo>
                <a:cubicBezTo>
                  <a:pt x="244" y="393"/>
                  <a:pt x="244" y="393"/>
                  <a:pt x="244" y="393"/>
                </a:cubicBezTo>
                <a:lnTo>
                  <a:pt x="360" y="233"/>
                </a:lnTo>
                <a:cubicBezTo>
                  <a:pt x="360" y="232"/>
                  <a:pt x="360" y="232"/>
                  <a:pt x="360" y="232"/>
                </a:cubicBezTo>
                <a:cubicBezTo>
                  <a:pt x="360" y="231"/>
                  <a:pt x="360" y="231"/>
                  <a:pt x="359" y="231"/>
                </a:cubicBezTo>
                <a:lnTo>
                  <a:pt x="245" y="231"/>
                </a:lnTo>
                <a:lnTo>
                  <a:pt x="245" y="231"/>
                </a:lnTo>
                <a:close/>
                <a:moveTo>
                  <a:pt x="3394" y="319"/>
                </a:moveTo>
                <a:lnTo>
                  <a:pt x="3394" y="319"/>
                </a:lnTo>
                <a:cubicBezTo>
                  <a:pt x="3394" y="273"/>
                  <a:pt x="3358" y="235"/>
                  <a:pt x="3314" y="235"/>
                </a:cubicBezTo>
                <a:cubicBezTo>
                  <a:pt x="3292" y="235"/>
                  <a:pt x="3272" y="244"/>
                  <a:pt x="3257" y="260"/>
                </a:cubicBezTo>
                <a:cubicBezTo>
                  <a:pt x="3242" y="276"/>
                  <a:pt x="3234" y="297"/>
                  <a:pt x="3234" y="319"/>
                </a:cubicBezTo>
                <a:cubicBezTo>
                  <a:pt x="3234" y="341"/>
                  <a:pt x="3242" y="362"/>
                  <a:pt x="3257" y="378"/>
                </a:cubicBezTo>
                <a:cubicBezTo>
                  <a:pt x="3272" y="394"/>
                  <a:pt x="3292" y="402"/>
                  <a:pt x="3314" y="402"/>
                </a:cubicBezTo>
                <a:cubicBezTo>
                  <a:pt x="3358" y="402"/>
                  <a:pt x="3394" y="365"/>
                  <a:pt x="3394" y="319"/>
                </a:cubicBezTo>
                <a:lnTo>
                  <a:pt x="3394" y="319"/>
                </a:lnTo>
                <a:close/>
                <a:moveTo>
                  <a:pt x="3416" y="216"/>
                </a:moveTo>
                <a:lnTo>
                  <a:pt x="3416" y="216"/>
                </a:lnTo>
                <a:cubicBezTo>
                  <a:pt x="3444" y="243"/>
                  <a:pt x="3459" y="280"/>
                  <a:pt x="3459" y="319"/>
                </a:cubicBezTo>
                <a:cubicBezTo>
                  <a:pt x="3459" y="358"/>
                  <a:pt x="3444" y="394"/>
                  <a:pt x="3416" y="421"/>
                </a:cubicBezTo>
                <a:cubicBezTo>
                  <a:pt x="3389" y="449"/>
                  <a:pt x="3353" y="463"/>
                  <a:pt x="3314" y="463"/>
                </a:cubicBezTo>
                <a:cubicBezTo>
                  <a:pt x="3275" y="463"/>
                  <a:pt x="3239" y="449"/>
                  <a:pt x="3212" y="421"/>
                </a:cubicBezTo>
                <a:cubicBezTo>
                  <a:pt x="3185" y="394"/>
                  <a:pt x="3170" y="358"/>
                  <a:pt x="3170" y="319"/>
                </a:cubicBezTo>
                <a:cubicBezTo>
                  <a:pt x="3170" y="280"/>
                  <a:pt x="3185" y="243"/>
                  <a:pt x="3212" y="216"/>
                </a:cubicBezTo>
                <a:cubicBezTo>
                  <a:pt x="3239" y="189"/>
                  <a:pt x="3275" y="174"/>
                  <a:pt x="3314" y="174"/>
                </a:cubicBezTo>
                <a:cubicBezTo>
                  <a:pt x="3353" y="174"/>
                  <a:pt x="3389" y="189"/>
                  <a:pt x="3416" y="216"/>
                </a:cubicBezTo>
                <a:lnTo>
                  <a:pt x="3416" y="216"/>
                </a:lnTo>
                <a:close/>
                <a:moveTo>
                  <a:pt x="398" y="50"/>
                </a:moveTo>
                <a:lnTo>
                  <a:pt x="398" y="50"/>
                </a:lnTo>
                <a:cubicBezTo>
                  <a:pt x="378" y="50"/>
                  <a:pt x="363" y="66"/>
                  <a:pt x="363" y="85"/>
                </a:cubicBezTo>
                <a:cubicBezTo>
                  <a:pt x="363" y="104"/>
                  <a:pt x="378" y="120"/>
                  <a:pt x="398" y="120"/>
                </a:cubicBezTo>
                <a:cubicBezTo>
                  <a:pt x="417" y="120"/>
                  <a:pt x="433" y="104"/>
                  <a:pt x="433" y="85"/>
                </a:cubicBezTo>
                <a:cubicBezTo>
                  <a:pt x="433" y="66"/>
                  <a:pt x="417" y="50"/>
                  <a:pt x="398" y="50"/>
                </a:cubicBezTo>
                <a:lnTo>
                  <a:pt x="398" y="50"/>
                </a:lnTo>
                <a:close/>
                <a:moveTo>
                  <a:pt x="1064" y="319"/>
                </a:moveTo>
                <a:lnTo>
                  <a:pt x="1064" y="319"/>
                </a:lnTo>
                <a:cubicBezTo>
                  <a:pt x="1040" y="369"/>
                  <a:pt x="995" y="398"/>
                  <a:pt x="939" y="398"/>
                </a:cubicBezTo>
                <a:cubicBezTo>
                  <a:pt x="861" y="398"/>
                  <a:pt x="799" y="336"/>
                  <a:pt x="799" y="256"/>
                </a:cubicBezTo>
                <a:cubicBezTo>
                  <a:pt x="799" y="218"/>
                  <a:pt x="813" y="182"/>
                  <a:pt x="839" y="155"/>
                </a:cubicBezTo>
                <a:cubicBezTo>
                  <a:pt x="865" y="128"/>
                  <a:pt x="901" y="113"/>
                  <a:pt x="940" y="113"/>
                </a:cubicBezTo>
                <a:cubicBezTo>
                  <a:pt x="992" y="113"/>
                  <a:pt x="1036" y="140"/>
                  <a:pt x="1061" y="186"/>
                </a:cubicBezTo>
                <a:lnTo>
                  <a:pt x="1062" y="190"/>
                </a:lnTo>
                <a:lnTo>
                  <a:pt x="1120" y="154"/>
                </a:lnTo>
                <a:lnTo>
                  <a:pt x="1118" y="151"/>
                </a:lnTo>
                <a:cubicBezTo>
                  <a:pt x="1100" y="121"/>
                  <a:pt x="1075" y="95"/>
                  <a:pt x="1044" y="77"/>
                </a:cubicBezTo>
                <a:cubicBezTo>
                  <a:pt x="1013" y="59"/>
                  <a:pt x="977" y="49"/>
                  <a:pt x="940" y="49"/>
                </a:cubicBezTo>
                <a:cubicBezTo>
                  <a:pt x="884" y="49"/>
                  <a:pt x="832" y="70"/>
                  <a:pt x="793" y="109"/>
                </a:cubicBezTo>
                <a:cubicBezTo>
                  <a:pt x="754" y="147"/>
                  <a:pt x="733" y="200"/>
                  <a:pt x="733" y="256"/>
                </a:cubicBezTo>
                <a:cubicBezTo>
                  <a:pt x="733" y="312"/>
                  <a:pt x="754" y="364"/>
                  <a:pt x="792" y="403"/>
                </a:cubicBezTo>
                <a:cubicBezTo>
                  <a:pt x="830" y="442"/>
                  <a:pt x="883" y="463"/>
                  <a:pt x="940" y="463"/>
                </a:cubicBezTo>
                <a:cubicBezTo>
                  <a:pt x="1018" y="463"/>
                  <a:pt x="1087" y="421"/>
                  <a:pt x="1124" y="350"/>
                </a:cubicBezTo>
                <a:lnTo>
                  <a:pt x="1125" y="347"/>
                </a:lnTo>
                <a:lnTo>
                  <a:pt x="1066" y="316"/>
                </a:lnTo>
                <a:lnTo>
                  <a:pt x="1064" y="319"/>
                </a:lnTo>
                <a:lnTo>
                  <a:pt x="1064" y="319"/>
                </a:lnTo>
                <a:close/>
                <a:moveTo>
                  <a:pt x="1380" y="318"/>
                </a:moveTo>
                <a:lnTo>
                  <a:pt x="1380" y="318"/>
                </a:lnTo>
                <a:cubicBezTo>
                  <a:pt x="1380" y="271"/>
                  <a:pt x="1344" y="234"/>
                  <a:pt x="1298" y="234"/>
                </a:cubicBezTo>
                <a:cubicBezTo>
                  <a:pt x="1251" y="234"/>
                  <a:pt x="1215" y="271"/>
                  <a:pt x="1215" y="318"/>
                </a:cubicBezTo>
                <a:cubicBezTo>
                  <a:pt x="1215" y="366"/>
                  <a:pt x="1251" y="403"/>
                  <a:pt x="1298" y="403"/>
                </a:cubicBezTo>
                <a:cubicBezTo>
                  <a:pt x="1320" y="403"/>
                  <a:pt x="1341" y="395"/>
                  <a:pt x="1356" y="378"/>
                </a:cubicBezTo>
                <a:cubicBezTo>
                  <a:pt x="1372" y="363"/>
                  <a:pt x="1380" y="341"/>
                  <a:pt x="1380" y="318"/>
                </a:cubicBezTo>
                <a:lnTo>
                  <a:pt x="1380" y="318"/>
                </a:lnTo>
                <a:close/>
                <a:moveTo>
                  <a:pt x="1377" y="180"/>
                </a:moveTo>
                <a:lnTo>
                  <a:pt x="1377" y="180"/>
                </a:lnTo>
                <a:lnTo>
                  <a:pt x="1442" y="180"/>
                </a:lnTo>
                <a:lnTo>
                  <a:pt x="1442" y="458"/>
                </a:lnTo>
                <a:lnTo>
                  <a:pt x="1377" y="458"/>
                </a:lnTo>
                <a:lnTo>
                  <a:pt x="1377" y="427"/>
                </a:lnTo>
                <a:cubicBezTo>
                  <a:pt x="1355" y="450"/>
                  <a:pt x="1323" y="463"/>
                  <a:pt x="1289" y="463"/>
                </a:cubicBezTo>
                <a:cubicBezTo>
                  <a:pt x="1254" y="463"/>
                  <a:pt x="1219" y="449"/>
                  <a:pt x="1194" y="424"/>
                </a:cubicBezTo>
                <a:cubicBezTo>
                  <a:pt x="1166" y="397"/>
                  <a:pt x="1151" y="360"/>
                  <a:pt x="1151" y="319"/>
                </a:cubicBezTo>
                <a:cubicBezTo>
                  <a:pt x="1151" y="277"/>
                  <a:pt x="1166" y="240"/>
                  <a:pt x="1193" y="213"/>
                </a:cubicBezTo>
                <a:cubicBezTo>
                  <a:pt x="1219" y="188"/>
                  <a:pt x="1253" y="174"/>
                  <a:pt x="1290" y="174"/>
                </a:cubicBezTo>
                <a:cubicBezTo>
                  <a:pt x="1323" y="174"/>
                  <a:pt x="1355" y="187"/>
                  <a:pt x="1377" y="209"/>
                </a:cubicBezTo>
                <a:lnTo>
                  <a:pt x="1377" y="180"/>
                </a:lnTo>
                <a:lnTo>
                  <a:pt x="1377" y="180"/>
                </a:lnTo>
                <a:close/>
                <a:moveTo>
                  <a:pt x="470" y="158"/>
                </a:moveTo>
                <a:lnTo>
                  <a:pt x="470" y="158"/>
                </a:lnTo>
                <a:cubicBezTo>
                  <a:pt x="451" y="158"/>
                  <a:pt x="435" y="173"/>
                  <a:pt x="435" y="192"/>
                </a:cubicBezTo>
                <a:cubicBezTo>
                  <a:pt x="435" y="212"/>
                  <a:pt x="451" y="227"/>
                  <a:pt x="470" y="227"/>
                </a:cubicBezTo>
                <a:cubicBezTo>
                  <a:pt x="490" y="227"/>
                  <a:pt x="505" y="212"/>
                  <a:pt x="505" y="192"/>
                </a:cubicBezTo>
                <a:cubicBezTo>
                  <a:pt x="505" y="173"/>
                  <a:pt x="490" y="158"/>
                  <a:pt x="470" y="158"/>
                </a:cubicBezTo>
                <a:lnTo>
                  <a:pt x="470" y="158"/>
                </a:lnTo>
                <a:close/>
                <a:moveTo>
                  <a:pt x="505" y="321"/>
                </a:moveTo>
                <a:lnTo>
                  <a:pt x="505" y="321"/>
                </a:lnTo>
                <a:cubicBezTo>
                  <a:pt x="505" y="340"/>
                  <a:pt x="490" y="356"/>
                  <a:pt x="470" y="356"/>
                </a:cubicBezTo>
                <a:cubicBezTo>
                  <a:pt x="451" y="356"/>
                  <a:pt x="435" y="340"/>
                  <a:pt x="435" y="321"/>
                </a:cubicBezTo>
                <a:cubicBezTo>
                  <a:pt x="435" y="302"/>
                  <a:pt x="451" y="286"/>
                  <a:pt x="470" y="286"/>
                </a:cubicBezTo>
                <a:cubicBezTo>
                  <a:pt x="490" y="286"/>
                  <a:pt x="505" y="302"/>
                  <a:pt x="505" y="32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p:cNvSpPr>
            <a:spLocks noGrp="1"/>
          </p:cNvSpPr>
          <p:nvPr userDrawn="1">
            <p:ph type="subTitle" idx="1"/>
          </p:nvPr>
        </p:nvSpPr>
        <p:spPr>
          <a:xfrm>
            <a:off x="5891830" y="1820680"/>
            <a:ext cx="4542270" cy="246158"/>
          </a:xfrm>
        </p:spPr>
        <p:txBody>
          <a:bodyPr wrap="square">
            <a:spAutoFit/>
          </a:bodyPr>
          <a:lstStyle>
            <a:lvl1pPr marL="0" indent="0" algn="l">
              <a:lnSpc>
                <a:spcPct val="108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itle 7">
            <a:extLst>
              <a:ext uri="{FF2B5EF4-FFF2-40B4-BE49-F238E27FC236}">
                <a16:creationId xmlns:a16="http://schemas.microsoft.com/office/drawing/2014/main" id="{01C6B15C-3E9D-4A8E-98FA-235CBA9C9794}"/>
              </a:ext>
            </a:extLst>
          </p:cNvPr>
          <p:cNvSpPr>
            <a:spLocks noGrp="1"/>
          </p:cNvSpPr>
          <p:nvPr userDrawn="1">
            <p:ph type="title" hasCustomPrompt="1"/>
          </p:nvPr>
        </p:nvSpPr>
        <p:spPr>
          <a:xfrm>
            <a:off x="5891830" y="992634"/>
            <a:ext cx="4542270" cy="490904"/>
          </a:xfrm>
        </p:spPr>
        <p:txBody>
          <a:bodyPr anchor="t" anchorCtr="0"/>
          <a:lstStyle>
            <a:lvl1pPr>
              <a:lnSpc>
                <a:spcPct val="110000"/>
              </a:lnSpc>
              <a:defRPr sz="2900">
                <a:solidFill>
                  <a:schemeClr val="tx1"/>
                </a:solidFill>
              </a:defRPr>
            </a:lvl1pPr>
          </a:lstStyle>
          <a:p>
            <a:r>
              <a:rPr lang="en-US" dirty="0"/>
              <a:t>Click to add title</a:t>
            </a:r>
            <a:endParaRPr lang="en-GB" dirty="0"/>
          </a:p>
        </p:txBody>
      </p:sp>
      <p:sp>
        <p:nvSpPr>
          <p:cNvPr id="29" name="Text Placeholder 28">
            <a:extLst>
              <a:ext uri="{FF2B5EF4-FFF2-40B4-BE49-F238E27FC236}">
                <a16:creationId xmlns:a16="http://schemas.microsoft.com/office/drawing/2014/main" id="{9B411E1A-892D-4EF3-8478-0BA57DB8D3BC}"/>
              </a:ext>
            </a:extLst>
          </p:cNvPr>
          <p:cNvSpPr>
            <a:spLocks noGrp="1"/>
          </p:cNvSpPr>
          <p:nvPr>
            <p:ph type="body" sz="quarter" idx="10"/>
          </p:nvPr>
        </p:nvSpPr>
        <p:spPr>
          <a:xfrm>
            <a:off x="5891830" y="2645992"/>
            <a:ext cx="4542270" cy="184666"/>
          </a:xfrm>
        </p:spPr>
        <p:txBody>
          <a:bodyPr wrap="square">
            <a:spAutoFit/>
          </a:bodyPr>
          <a:lstStyle>
            <a:lvl1pPr marL="0" indent="0">
              <a:lnSpc>
                <a:spcPct val="100000"/>
              </a:lnSpc>
              <a:spcBef>
                <a:spcPts val="500"/>
              </a:spcBef>
              <a:spcAft>
                <a:spcPts val="0"/>
              </a:spcAft>
              <a:buNone/>
              <a:defRPr sz="1200">
                <a:solidFill>
                  <a:schemeClr val="tx1"/>
                </a:solidFill>
              </a:defRPr>
            </a:lvl1pPr>
            <a:lvl2pPr marL="0" indent="0">
              <a:lnSpc>
                <a:spcPct val="100000"/>
              </a:lnSpc>
              <a:spcBef>
                <a:spcPts val="500"/>
              </a:spcBef>
              <a:spcAft>
                <a:spcPts val="0"/>
              </a:spcAft>
              <a:buNone/>
              <a:defRPr sz="1200">
                <a:solidFill>
                  <a:schemeClr val="tx1"/>
                </a:solidFill>
              </a:defRPr>
            </a:lvl2pPr>
          </a:lstStyle>
          <a:p>
            <a:pPr lvl="0"/>
            <a:r>
              <a:rPr lang="en-US"/>
              <a:t>Click to edit Master text styles</a:t>
            </a:r>
          </a:p>
        </p:txBody>
      </p:sp>
      <p:sp>
        <p:nvSpPr>
          <p:cNvPr id="11" name="Text Placeholder 28">
            <a:extLst>
              <a:ext uri="{FF2B5EF4-FFF2-40B4-BE49-F238E27FC236}">
                <a16:creationId xmlns:a16="http://schemas.microsoft.com/office/drawing/2014/main" id="{0E5ECBB3-D2CD-43E3-8FC9-19A4F9B6DFE9}"/>
              </a:ext>
            </a:extLst>
          </p:cNvPr>
          <p:cNvSpPr>
            <a:spLocks noGrp="1"/>
          </p:cNvSpPr>
          <p:nvPr>
            <p:ph type="body" sz="quarter" idx="14"/>
          </p:nvPr>
        </p:nvSpPr>
        <p:spPr>
          <a:xfrm>
            <a:off x="5891830" y="3874769"/>
            <a:ext cx="4542270" cy="184666"/>
          </a:xfrm>
        </p:spPr>
        <p:txBody>
          <a:bodyPr wrap="square">
            <a:spAutoFit/>
          </a:bodyPr>
          <a:lstStyle>
            <a:lvl1pPr marL="0" indent="0">
              <a:lnSpc>
                <a:spcPct val="100000"/>
              </a:lnSpc>
              <a:spcBef>
                <a:spcPts val="500"/>
              </a:spcBef>
              <a:spcAft>
                <a:spcPts val="0"/>
              </a:spcAft>
              <a:buNone/>
              <a:defRPr sz="1200">
                <a:solidFill>
                  <a:schemeClr val="tx1"/>
                </a:solidFill>
              </a:defRPr>
            </a:lvl1pPr>
            <a:lvl2pPr marL="0" indent="0">
              <a:lnSpc>
                <a:spcPct val="100000"/>
              </a:lnSpc>
              <a:spcBef>
                <a:spcPts val="500"/>
              </a:spcBef>
              <a:spcAft>
                <a:spcPts val="0"/>
              </a:spcAft>
              <a:buNone/>
              <a:defRPr sz="1200">
                <a:solidFill>
                  <a:schemeClr val="tx1"/>
                </a:solidFill>
              </a:defRPr>
            </a:lvl2pPr>
          </a:lstStyle>
          <a:p>
            <a:pPr lvl="0"/>
            <a:r>
              <a:rPr lang="en-US"/>
              <a:t>Click to edit Master text styles</a:t>
            </a:r>
          </a:p>
        </p:txBody>
      </p:sp>
      <p:sp>
        <p:nvSpPr>
          <p:cNvPr id="6" name="Text Placeholder 5">
            <a:extLst>
              <a:ext uri="{FF2B5EF4-FFF2-40B4-BE49-F238E27FC236}">
                <a16:creationId xmlns:a16="http://schemas.microsoft.com/office/drawing/2014/main" id="{C48DDC30-E1C4-4EF8-86D8-FBCC6EDD02B6}"/>
              </a:ext>
            </a:extLst>
          </p:cNvPr>
          <p:cNvSpPr>
            <a:spLocks noGrp="1"/>
          </p:cNvSpPr>
          <p:nvPr>
            <p:ph type="body" sz="quarter" idx="15" hasCustomPrompt="1"/>
          </p:nvPr>
        </p:nvSpPr>
        <p:spPr>
          <a:xfrm>
            <a:off x="5891830" y="5735023"/>
            <a:ext cx="4542270" cy="332399"/>
          </a:xfrm>
        </p:spPr>
        <p:txBody>
          <a:bodyPr wrap="square">
            <a:spAutoFit/>
          </a:bodyPr>
          <a:lstStyle>
            <a:lvl1pPr marL="0" indent="0">
              <a:spcAft>
                <a:spcPts val="0"/>
              </a:spcAft>
              <a:buNone/>
              <a:defRPr sz="2400" b="1" cap="all" baseline="0">
                <a:solidFill>
                  <a:schemeClr val="accent1"/>
                </a:solidFill>
              </a:defRPr>
            </a:lvl1pPr>
            <a:lvl2pPr marL="0" indent="0">
              <a:buNone/>
              <a:defRPr/>
            </a:lvl2pPr>
          </a:lstStyle>
          <a:p>
            <a:pPr lvl="0"/>
            <a:r>
              <a:rPr lang="en-US" dirty="0"/>
              <a:t>Click to add text</a:t>
            </a:r>
          </a:p>
        </p:txBody>
      </p:sp>
      <p:cxnSp>
        <p:nvCxnSpPr>
          <p:cNvPr id="16" name="Straight Connector 15">
            <a:extLst>
              <a:ext uri="{FF2B5EF4-FFF2-40B4-BE49-F238E27FC236}">
                <a16:creationId xmlns:a16="http://schemas.microsoft.com/office/drawing/2014/main" id="{11EDF974-B23F-4893-9344-D90E5484CDDE}"/>
              </a:ext>
            </a:extLst>
          </p:cNvPr>
          <p:cNvCxnSpPr>
            <a:cxnSpLocks/>
          </p:cNvCxnSpPr>
          <p:nvPr userDrawn="1"/>
        </p:nvCxnSpPr>
        <p:spPr>
          <a:xfrm>
            <a:off x="5891830" y="819958"/>
            <a:ext cx="507074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cture Placeholder 13">
            <a:extLst>
              <a:ext uri="{FF2B5EF4-FFF2-40B4-BE49-F238E27FC236}">
                <a16:creationId xmlns:a16="http://schemas.microsoft.com/office/drawing/2014/main" id="{A3BD00C6-E6B9-46CC-9338-9686B74DCE2A}"/>
              </a:ext>
            </a:extLst>
          </p:cNvPr>
          <p:cNvSpPr>
            <a:spLocks noGrp="1" noChangeAspect="1"/>
          </p:cNvSpPr>
          <p:nvPr>
            <p:ph type="pic" sz="quarter" idx="16"/>
          </p:nvPr>
        </p:nvSpPr>
        <p:spPr>
          <a:xfrm>
            <a:off x="0" y="2631601"/>
            <a:ext cx="4266000" cy="4226399"/>
          </a:xfrm>
          <a:custGeom>
            <a:avLst/>
            <a:gdLst>
              <a:gd name="connsiteX0" fmla="*/ 3339697 w 4266000"/>
              <a:gd name="connsiteY0" fmla="*/ 3397718 h 4226399"/>
              <a:gd name="connsiteX1" fmla="*/ 3640547 w 4266000"/>
              <a:gd name="connsiteY1" fmla="*/ 3698541 h 4226399"/>
              <a:gd name="connsiteX2" fmla="*/ 3339697 w 4266000"/>
              <a:gd name="connsiteY2" fmla="*/ 3999364 h 4226399"/>
              <a:gd name="connsiteX3" fmla="*/ 3038846 w 4266000"/>
              <a:gd name="connsiteY3" fmla="*/ 3698541 h 4226399"/>
              <a:gd name="connsiteX4" fmla="*/ 3339697 w 4266000"/>
              <a:gd name="connsiteY4" fmla="*/ 3397718 h 4226399"/>
              <a:gd name="connsiteX5" fmla="*/ 3965150 w 4266000"/>
              <a:gd name="connsiteY5" fmla="*/ 2463583 h 4226399"/>
              <a:gd name="connsiteX6" fmla="*/ 4266000 w 4266000"/>
              <a:gd name="connsiteY6" fmla="*/ 2763454 h 4226399"/>
              <a:gd name="connsiteX7" fmla="*/ 3965150 w 4266000"/>
              <a:gd name="connsiteY7" fmla="*/ 3065229 h 4226399"/>
              <a:gd name="connsiteX8" fmla="*/ 3664299 w 4266000"/>
              <a:gd name="connsiteY8" fmla="*/ 2763454 h 4226399"/>
              <a:gd name="connsiteX9" fmla="*/ 3965150 w 4266000"/>
              <a:gd name="connsiteY9" fmla="*/ 2463583 h 4226399"/>
              <a:gd name="connsiteX10" fmla="*/ 3965150 w 4266000"/>
              <a:gd name="connsiteY10" fmla="*/ 1358454 h 4226399"/>
              <a:gd name="connsiteX11" fmla="*/ 4266000 w 4266000"/>
              <a:gd name="connsiteY11" fmla="*/ 1659277 h 4226399"/>
              <a:gd name="connsiteX12" fmla="*/ 3965150 w 4266000"/>
              <a:gd name="connsiteY12" fmla="*/ 1960100 h 4226399"/>
              <a:gd name="connsiteX13" fmla="*/ 3664299 w 4266000"/>
              <a:gd name="connsiteY13" fmla="*/ 1659277 h 4226399"/>
              <a:gd name="connsiteX14" fmla="*/ 3965150 w 4266000"/>
              <a:gd name="connsiteY14" fmla="*/ 1358454 h 4226399"/>
              <a:gd name="connsiteX15" fmla="*/ 2244580 w 4266000"/>
              <a:gd name="connsiteY15" fmla="*/ 1042750 h 4226399"/>
              <a:gd name="connsiteX16" fmla="*/ 2249342 w 4266000"/>
              <a:gd name="connsiteY16" fmla="*/ 1052273 h 4226399"/>
              <a:gd name="connsiteX17" fmla="*/ 2023616 w 4266000"/>
              <a:gd name="connsiteY17" fmla="*/ 1991222 h 4226399"/>
              <a:gd name="connsiteX18" fmla="*/ 3007476 w 4266000"/>
              <a:gd name="connsiteY18" fmla="*/ 1991222 h 4226399"/>
              <a:gd name="connsiteX19" fmla="*/ 3014143 w 4266000"/>
              <a:gd name="connsiteY19" fmla="*/ 1995984 h 4226399"/>
              <a:gd name="connsiteX20" fmla="*/ 3013190 w 4266000"/>
              <a:gd name="connsiteY20" fmla="*/ 2003602 h 4226399"/>
              <a:gd name="connsiteX21" fmla="*/ 2016949 w 4266000"/>
              <a:gd name="connsiteY21" fmla="*/ 3384409 h 4226399"/>
              <a:gd name="connsiteX22" fmla="*/ 2011234 w 4266000"/>
              <a:gd name="connsiteY22" fmla="*/ 3388218 h 4226399"/>
              <a:gd name="connsiteX23" fmla="*/ 2007425 w 4266000"/>
              <a:gd name="connsiteY23" fmla="*/ 3387266 h 4226399"/>
              <a:gd name="connsiteX24" fmla="*/ 2003615 w 4266000"/>
              <a:gd name="connsiteY24" fmla="*/ 3378695 h 4226399"/>
              <a:gd name="connsiteX25" fmla="*/ 2229341 w 4266000"/>
              <a:gd name="connsiteY25" fmla="*/ 2421653 h 4226399"/>
              <a:gd name="connsiteX26" fmla="*/ 1245481 w 4266000"/>
              <a:gd name="connsiteY26" fmla="*/ 2421653 h 4226399"/>
              <a:gd name="connsiteX27" fmla="*/ 1237862 w 4266000"/>
              <a:gd name="connsiteY27" fmla="*/ 2416892 h 4226399"/>
              <a:gd name="connsiteX28" fmla="*/ 1238814 w 4266000"/>
              <a:gd name="connsiteY28" fmla="*/ 2409273 h 4226399"/>
              <a:gd name="connsiteX29" fmla="*/ 2235055 w 4266000"/>
              <a:gd name="connsiteY29" fmla="*/ 1045607 h 4226399"/>
              <a:gd name="connsiteX30" fmla="*/ 2244580 w 4266000"/>
              <a:gd name="connsiteY30" fmla="*/ 1042750 h 4226399"/>
              <a:gd name="connsiteX31" fmla="*/ 3339697 w 4266000"/>
              <a:gd name="connsiteY31" fmla="*/ 433819 h 4226399"/>
              <a:gd name="connsiteX32" fmla="*/ 3640547 w 4266000"/>
              <a:gd name="connsiteY32" fmla="*/ 734642 h 4226399"/>
              <a:gd name="connsiteX33" fmla="*/ 3339697 w 4266000"/>
              <a:gd name="connsiteY33" fmla="*/ 1035465 h 4226399"/>
              <a:gd name="connsiteX34" fmla="*/ 3038846 w 4266000"/>
              <a:gd name="connsiteY34" fmla="*/ 734642 h 4226399"/>
              <a:gd name="connsiteX35" fmla="*/ 3339697 w 4266000"/>
              <a:gd name="connsiteY35" fmla="*/ 433819 h 4226399"/>
              <a:gd name="connsiteX36" fmla="*/ 2127048 w 4266000"/>
              <a:gd name="connsiteY36" fmla="*/ 0 h 4226399"/>
              <a:gd name="connsiteX37" fmla="*/ 2826667 w 4266000"/>
              <a:gd name="connsiteY37" fmla="*/ 113313 h 4226399"/>
              <a:gd name="connsiteX38" fmla="*/ 2464467 w 4266000"/>
              <a:gd name="connsiteY38" fmla="*/ 608465 h 4226399"/>
              <a:gd name="connsiteX39" fmla="*/ 2128001 w 4266000"/>
              <a:gd name="connsiteY39" fmla="*/ 574185 h 4226399"/>
              <a:gd name="connsiteX40" fmla="*/ 485708 w 4266000"/>
              <a:gd name="connsiteY40" fmla="*/ 2214848 h 4226399"/>
              <a:gd name="connsiteX41" fmla="*/ 2128001 w 4266000"/>
              <a:gd name="connsiteY41" fmla="*/ 3855511 h 4226399"/>
              <a:gd name="connsiteX42" fmla="*/ 2456841 w 4266000"/>
              <a:gd name="connsiteY42" fmla="*/ 3822184 h 4226399"/>
              <a:gd name="connsiteX43" fmla="*/ 2752374 w 4266000"/>
              <a:gd name="connsiteY43" fmla="*/ 4226399 h 4226399"/>
              <a:gd name="connsiteX44" fmla="*/ 1197594 w 4266000"/>
              <a:gd name="connsiteY44" fmla="*/ 4226399 h 4226399"/>
              <a:gd name="connsiteX45" fmla="*/ 1093756 w 4266000"/>
              <a:gd name="connsiteY45" fmla="*/ 4176788 h 4226399"/>
              <a:gd name="connsiteX46" fmla="*/ 9643 w 4266000"/>
              <a:gd name="connsiteY46" fmla="*/ 2874652 h 4226399"/>
              <a:gd name="connsiteX47" fmla="*/ 0 w 4266000"/>
              <a:gd name="connsiteY47" fmla="*/ 2837163 h 4226399"/>
              <a:gd name="connsiteX48" fmla="*/ 0 w 4266000"/>
              <a:gd name="connsiteY48" fmla="*/ 1594437 h 4226399"/>
              <a:gd name="connsiteX49" fmla="*/ 9643 w 4266000"/>
              <a:gd name="connsiteY49" fmla="*/ 1556948 h 4226399"/>
              <a:gd name="connsiteX50" fmla="*/ 2127048 w 4266000"/>
              <a:gd name="connsiteY50" fmla="*/ 0 h 422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266000" h="4226399">
                <a:moveTo>
                  <a:pt x="3339697" y="3397718"/>
                </a:moveTo>
                <a:cubicBezTo>
                  <a:pt x="3505355" y="3397718"/>
                  <a:pt x="3640547" y="3532898"/>
                  <a:pt x="3640547" y="3698541"/>
                </a:cubicBezTo>
                <a:cubicBezTo>
                  <a:pt x="3640547" y="3865136"/>
                  <a:pt x="3505355" y="3999364"/>
                  <a:pt x="3339697" y="3999364"/>
                </a:cubicBezTo>
                <a:cubicBezTo>
                  <a:pt x="3174038" y="3999364"/>
                  <a:pt x="3038846" y="3865136"/>
                  <a:pt x="3038846" y="3698541"/>
                </a:cubicBezTo>
                <a:cubicBezTo>
                  <a:pt x="3038846" y="3532898"/>
                  <a:pt x="3174038" y="3397718"/>
                  <a:pt x="3339697" y="3397718"/>
                </a:cubicBezTo>
                <a:close/>
                <a:moveTo>
                  <a:pt x="3965150" y="2463583"/>
                </a:moveTo>
                <a:cubicBezTo>
                  <a:pt x="4130808" y="2463583"/>
                  <a:pt x="4266000" y="2597811"/>
                  <a:pt x="4266000" y="2763454"/>
                </a:cubicBezTo>
                <a:cubicBezTo>
                  <a:pt x="4266000" y="2930049"/>
                  <a:pt x="4130808" y="3065229"/>
                  <a:pt x="3965150" y="3065229"/>
                </a:cubicBezTo>
                <a:cubicBezTo>
                  <a:pt x="3799491" y="3065229"/>
                  <a:pt x="3664299" y="2930049"/>
                  <a:pt x="3664299" y="2763454"/>
                </a:cubicBezTo>
                <a:cubicBezTo>
                  <a:pt x="3664299" y="2597811"/>
                  <a:pt x="3799491" y="2463583"/>
                  <a:pt x="3965150" y="2463583"/>
                </a:cubicBezTo>
                <a:close/>
                <a:moveTo>
                  <a:pt x="3965150" y="1358454"/>
                </a:moveTo>
                <a:cubicBezTo>
                  <a:pt x="4130808" y="1358454"/>
                  <a:pt x="4266000" y="1493634"/>
                  <a:pt x="4266000" y="1659277"/>
                </a:cubicBezTo>
                <a:cubicBezTo>
                  <a:pt x="4266000" y="1824920"/>
                  <a:pt x="4130808" y="1960100"/>
                  <a:pt x="3965150" y="1960100"/>
                </a:cubicBezTo>
                <a:cubicBezTo>
                  <a:pt x="3799491" y="1960100"/>
                  <a:pt x="3664299" y="1824920"/>
                  <a:pt x="3664299" y="1659277"/>
                </a:cubicBezTo>
                <a:cubicBezTo>
                  <a:pt x="3664299" y="1493634"/>
                  <a:pt x="3799491" y="1358454"/>
                  <a:pt x="3965150" y="1358454"/>
                </a:cubicBezTo>
                <a:close/>
                <a:moveTo>
                  <a:pt x="2244580" y="1042750"/>
                </a:moveTo>
                <a:cubicBezTo>
                  <a:pt x="2248389" y="1044655"/>
                  <a:pt x="2249342" y="1048464"/>
                  <a:pt x="2249342" y="1052273"/>
                </a:cubicBezTo>
                <a:lnTo>
                  <a:pt x="2023616" y="1991222"/>
                </a:lnTo>
                <a:lnTo>
                  <a:pt x="3007476" y="1991222"/>
                </a:lnTo>
                <a:cubicBezTo>
                  <a:pt x="3010333" y="1991222"/>
                  <a:pt x="3012238" y="1993127"/>
                  <a:pt x="3014143" y="1995984"/>
                </a:cubicBezTo>
                <a:cubicBezTo>
                  <a:pt x="3015095" y="1998840"/>
                  <a:pt x="3015095" y="2001697"/>
                  <a:pt x="3013190" y="2003602"/>
                </a:cubicBezTo>
                <a:lnTo>
                  <a:pt x="2016949" y="3384409"/>
                </a:lnTo>
                <a:cubicBezTo>
                  <a:pt x="2015996" y="3386314"/>
                  <a:pt x="2013139" y="3388218"/>
                  <a:pt x="2011234" y="3388218"/>
                </a:cubicBezTo>
                <a:cubicBezTo>
                  <a:pt x="2009329" y="3388218"/>
                  <a:pt x="2008377" y="3387266"/>
                  <a:pt x="2007425" y="3387266"/>
                </a:cubicBezTo>
                <a:cubicBezTo>
                  <a:pt x="2004567" y="3385361"/>
                  <a:pt x="2002662" y="3381552"/>
                  <a:pt x="2003615" y="3378695"/>
                </a:cubicBezTo>
                <a:lnTo>
                  <a:pt x="2229341" y="2421653"/>
                </a:lnTo>
                <a:lnTo>
                  <a:pt x="1245481" y="2421653"/>
                </a:lnTo>
                <a:cubicBezTo>
                  <a:pt x="1242624" y="2421653"/>
                  <a:pt x="1239766" y="2419749"/>
                  <a:pt x="1237862" y="2416892"/>
                </a:cubicBezTo>
                <a:cubicBezTo>
                  <a:pt x="1236909" y="2414987"/>
                  <a:pt x="1236909" y="2411178"/>
                  <a:pt x="1238814" y="2409273"/>
                </a:cubicBezTo>
                <a:lnTo>
                  <a:pt x="2235055" y="1045607"/>
                </a:lnTo>
                <a:cubicBezTo>
                  <a:pt x="2236960" y="1042750"/>
                  <a:pt x="2240770" y="1041798"/>
                  <a:pt x="2244580" y="1042750"/>
                </a:cubicBezTo>
                <a:close/>
                <a:moveTo>
                  <a:pt x="3339697" y="433819"/>
                </a:moveTo>
                <a:cubicBezTo>
                  <a:pt x="3505355" y="433819"/>
                  <a:pt x="3640547" y="568999"/>
                  <a:pt x="3640547" y="734642"/>
                </a:cubicBezTo>
                <a:cubicBezTo>
                  <a:pt x="3640547" y="901237"/>
                  <a:pt x="3505355" y="1035465"/>
                  <a:pt x="3339697" y="1035465"/>
                </a:cubicBezTo>
                <a:cubicBezTo>
                  <a:pt x="3174038" y="1035465"/>
                  <a:pt x="3038846" y="901237"/>
                  <a:pt x="3038846" y="734642"/>
                </a:cubicBezTo>
                <a:cubicBezTo>
                  <a:pt x="3038846" y="568999"/>
                  <a:pt x="3174038" y="433819"/>
                  <a:pt x="3339697" y="433819"/>
                </a:cubicBezTo>
                <a:close/>
                <a:moveTo>
                  <a:pt x="2127048" y="0"/>
                </a:moveTo>
                <a:cubicBezTo>
                  <a:pt x="2372010" y="0"/>
                  <a:pt x="2606487" y="39993"/>
                  <a:pt x="2826667" y="113313"/>
                </a:cubicBezTo>
                <a:lnTo>
                  <a:pt x="2464467" y="608465"/>
                </a:lnTo>
                <a:cubicBezTo>
                  <a:pt x="2355807" y="586563"/>
                  <a:pt x="2243334" y="574185"/>
                  <a:pt x="2128001" y="574185"/>
                </a:cubicBezTo>
                <a:cubicBezTo>
                  <a:pt x="1221547" y="574185"/>
                  <a:pt x="485708" y="1309293"/>
                  <a:pt x="485708" y="2214848"/>
                </a:cubicBezTo>
                <a:cubicBezTo>
                  <a:pt x="485708" y="3121355"/>
                  <a:pt x="1221547" y="3855511"/>
                  <a:pt x="2128001" y="3855511"/>
                </a:cubicBezTo>
                <a:cubicBezTo>
                  <a:pt x="2240474" y="3855511"/>
                  <a:pt x="2351041" y="3844085"/>
                  <a:pt x="2456841" y="3822184"/>
                </a:cubicBezTo>
                <a:lnTo>
                  <a:pt x="2752374" y="4226399"/>
                </a:lnTo>
                <a:lnTo>
                  <a:pt x="1197594" y="4226399"/>
                </a:lnTo>
                <a:lnTo>
                  <a:pt x="1093756" y="4176788"/>
                </a:lnTo>
                <a:cubicBezTo>
                  <a:pt x="579563" y="3905618"/>
                  <a:pt x="185033" y="3438363"/>
                  <a:pt x="9643" y="2874652"/>
                </a:cubicBezTo>
                <a:lnTo>
                  <a:pt x="0" y="2837163"/>
                </a:lnTo>
                <a:lnTo>
                  <a:pt x="0" y="1594437"/>
                </a:lnTo>
                <a:lnTo>
                  <a:pt x="9643" y="1556948"/>
                </a:lnTo>
                <a:cubicBezTo>
                  <a:pt x="290266" y="655011"/>
                  <a:pt x="1131891" y="0"/>
                  <a:pt x="2127048" y="0"/>
                </a:cubicBezTo>
                <a:close/>
              </a:path>
            </a:pathLst>
          </a:custGeom>
          <a:blipFill>
            <a:blip r:embed="rId2"/>
            <a:stretch>
              <a:fillRect/>
            </a:stretch>
          </a:blipFill>
        </p:spPr>
        <p:txBody>
          <a:bodyPr wrap="square" anchor="ctr" anchorCtr="1">
            <a:noAutofit/>
          </a:bodyPr>
          <a:lstStyle>
            <a:lvl1pPr marL="0" indent="0" algn="ctr">
              <a:buNone/>
              <a:defRPr sz="1800"/>
            </a:lvl1pPr>
          </a:lstStyle>
          <a:p>
            <a:r>
              <a:rPr lang="en-US"/>
              <a:t>Click icon to add picture</a:t>
            </a:r>
            <a:endParaRPr lang="en-GB" dirty="0"/>
          </a:p>
        </p:txBody>
      </p:sp>
    </p:spTree>
    <p:extLst>
      <p:ext uri="{BB962C8B-B14F-4D97-AF65-F5344CB8AC3E}">
        <p14:creationId xmlns:p14="http://schemas.microsoft.com/office/powerpoint/2010/main" val="298515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1036CA-415A-4297-8112-1E2936AEE93A}"/>
              </a:ext>
            </a:extLst>
          </p:cNvPr>
          <p:cNvSpPr>
            <a:spLocks noGrp="1"/>
          </p:cNvSpPr>
          <p:nvPr>
            <p:ph type="title"/>
          </p:nvPr>
        </p:nvSpPr>
        <p:spPr>
          <a:xfrm>
            <a:off x="535525" y="357381"/>
            <a:ext cx="9898575" cy="553998"/>
          </a:xfrm>
        </p:spPr>
        <p:txBody>
          <a:bodyPr anchor="t" anchorCtr="0"/>
          <a:lstStyle>
            <a:lvl1pPr>
              <a:lnSpc>
                <a:spcPct val="100000"/>
              </a:lnSpc>
              <a:defRPr sz="36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41179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1036CA-415A-4297-8112-1E2936AEE93A}"/>
              </a:ext>
            </a:extLst>
          </p:cNvPr>
          <p:cNvSpPr>
            <a:spLocks noGrp="1"/>
          </p:cNvSpPr>
          <p:nvPr>
            <p:ph type="title"/>
          </p:nvPr>
        </p:nvSpPr>
        <p:spPr>
          <a:xfrm>
            <a:off x="535525" y="357381"/>
            <a:ext cx="9898575" cy="553998"/>
          </a:xfrm>
        </p:spPr>
        <p:txBody>
          <a:bodyPr anchor="t" anchorCtr="0"/>
          <a:lstStyle>
            <a:lvl1pPr>
              <a:lnSpc>
                <a:spcPct val="100000"/>
              </a:lnSpc>
              <a:defRPr sz="36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7729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C">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3A1853F-9E1E-42D4-9ADC-BF03F9CA2C61}"/>
              </a:ext>
            </a:extLst>
          </p:cNvPr>
          <p:cNvGrpSpPr>
            <a:grpSpLocks noChangeAspect="1"/>
          </p:cNvGrpSpPr>
          <p:nvPr userDrawn="1"/>
        </p:nvGrpSpPr>
        <p:grpSpPr>
          <a:xfrm>
            <a:off x="1937181" y="0"/>
            <a:ext cx="7095600" cy="6858000"/>
            <a:chOff x="1937181" y="0"/>
            <a:chExt cx="7095600" cy="6858000"/>
          </a:xfrm>
          <a:solidFill>
            <a:schemeClr val="bg1"/>
          </a:solidFill>
        </p:grpSpPr>
        <p:sp>
          <p:nvSpPr>
            <p:cNvPr id="15" name="Freeform: Shape 14">
              <a:extLst>
                <a:ext uri="{FF2B5EF4-FFF2-40B4-BE49-F238E27FC236}">
                  <a16:creationId xmlns:a16="http://schemas.microsoft.com/office/drawing/2014/main" id="{A32DFA9D-C311-4605-8A90-B83958454966}"/>
                </a:ext>
              </a:extLst>
            </p:cNvPr>
            <p:cNvSpPr>
              <a:spLocks/>
            </p:cNvSpPr>
            <p:nvPr userDrawn="1"/>
          </p:nvSpPr>
          <p:spPr bwMode="auto">
            <a:xfrm>
              <a:off x="1937181" y="0"/>
              <a:ext cx="4751034" cy="6858000"/>
            </a:xfrm>
            <a:custGeom>
              <a:avLst/>
              <a:gdLst>
                <a:gd name="connsiteX0" fmla="*/ 2507346 w 4751034"/>
                <a:gd name="connsiteY0" fmla="*/ 0 h 6858000"/>
                <a:gd name="connsiteX1" fmla="*/ 4709061 w 4751034"/>
                <a:gd name="connsiteY1" fmla="*/ 0 h 6858000"/>
                <a:gd name="connsiteX2" fmla="*/ 4751034 w 4751034"/>
                <a:gd name="connsiteY2" fmla="*/ 12180 h 6858000"/>
                <a:gd name="connsiteX3" fmla="*/ 4161036 w 4751034"/>
                <a:gd name="connsiteY3" fmla="*/ 819465 h 6858000"/>
                <a:gd name="connsiteX4" fmla="*/ 3612961 w 4751034"/>
                <a:gd name="connsiteY4" fmla="*/ 763576 h 6858000"/>
                <a:gd name="connsiteX5" fmla="*/ 937786 w 4751034"/>
                <a:gd name="connsiteY5" fmla="*/ 3438484 h 6858000"/>
                <a:gd name="connsiteX6" fmla="*/ 3612961 w 4751034"/>
                <a:gd name="connsiteY6" fmla="*/ 6113391 h 6858000"/>
                <a:gd name="connsiteX7" fmla="*/ 4148615 w 4751034"/>
                <a:gd name="connsiteY7" fmla="*/ 6059055 h 6858000"/>
                <a:gd name="connsiteX8" fmla="*/ 4732224 w 4751034"/>
                <a:gd name="connsiteY8" fmla="*/ 6858000 h 6858000"/>
                <a:gd name="connsiteX9" fmla="*/ 2442136 w 4751034"/>
                <a:gd name="connsiteY9" fmla="*/ 6858000 h 6858000"/>
                <a:gd name="connsiteX10" fmla="*/ 2369445 w 4751034"/>
                <a:gd name="connsiteY10" fmla="*/ 6833396 h 6858000"/>
                <a:gd name="connsiteX11" fmla="*/ 0 w 4751034"/>
                <a:gd name="connsiteY11" fmla="*/ 3440036 h 6858000"/>
                <a:gd name="connsiteX12" fmla="*/ 2369445 w 4751034"/>
                <a:gd name="connsiteY12" fmla="*/ 46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1034" h="6858000">
                  <a:moveTo>
                    <a:pt x="2507346" y="0"/>
                  </a:moveTo>
                  <a:lnTo>
                    <a:pt x="4709061" y="0"/>
                  </a:lnTo>
                  <a:lnTo>
                    <a:pt x="4751034" y="12180"/>
                  </a:lnTo>
                  <a:lnTo>
                    <a:pt x="4161036" y="819465"/>
                  </a:lnTo>
                  <a:cubicBezTo>
                    <a:pt x="3984037" y="783758"/>
                    <a:pt x="3800827" y="763576"/>
                    <a:pt x="3612961" y="763576"/>
                  </a:cubicBezTo>
                  <a:cubicBezTo>
                    <a:pt x="2136413" y="763576"/>
                    <a:pt x="937786" y="1962084"/>
                    <a:pt x="937786" y="3438484"/>
                  </a:cubicBezTo>
                  <a:cubicBezTo>
                    <a:pt x="937786" y="4916436"/>
                    <a:pt x="2136413" y="6113391"/>
                    <a:pt x="3612961" y="6113391"/>
                  </a:cubicBezTo>
                  <a:cubicBezTo>
                    <a:pt x="3796169" y="6113391"/>
                    <a:pt x="3976274" y="6094762"/>
                    <a:pt x="4148615" y="6059055"/>
                  </a:cubicBezTo>
                  <a:lnTo>
                    <a:pt x="4732224" y="6858000"/>
                  </a:lnTo>
                  <a:lnTo>
                    <a:pt x="2442136" y="6858000"/>
                  </a:lnTo>
                  <a:lnTo>
                    <a:pt x="2369445" y="6833396"/>
                  </a:lnTo>
                  <a:cubicBezTo>
                    <a:pt x="986501" y="6326851"/>
                    <a:pt x="0" y="4998571"/>
                    <a:pt x="0" y="3440036"/>
                  </a:cubicBezTo>
                  <a:cubicBezTo>
                    <a:pt x="0" y="1881501"/>
                    <a:pt x="986501" y="553221"/>
                    <a:pt x="2369445" y="466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8" name="Freeform 6">
              <a:extLst>
                <a:ext uri="{FF2B5EF4-FFF2-40B4-BE49-F238E27FC236}">
                  <a16:creationId xmlns:a16="http://schemas.microsoft.com/office/drawing/2014/main" id="{39AE351E-92CD-4513-BB43-4395B8DF3267}"/>
                </a:ext>
              </a:extLst>
            </p:cNvPr>
            <p:cNvSpPr>
              <a:spLocks/>
            </p:cNvSpPr>
            <p:nvPr userDrawn="1"/>
          </p:nvSpPr>
          <p:spPr bwMode="auto">
            <a:xfrm>
              <a:off x="4098618" y="1525964"/>
              <a:ext cx="2896532" cy="3825561"/>
            </a:xfrm>
            <a:custGeom>
              <a:avLst/>
              <a:gdLst>
                <a:gd name="T0" fmla="*/ 1866 w 1867"/>
                <a:gd name="T1" fmla="*/ 1002 h 2464"/>
                <a:gd name="T2" fmla="*/ 1866 w 1867"/>
                <a:gd name="T3" fmla="*/ 1002 h 2464"/>
                <a:gd name="T4" fmla="*/ 1865 w 1867"/>
                <a:gd name="T5" fmla="*/ 1010 h 2464"/>
                <a:gd name="T6" fmla="*/ 819 w 1867"/>
                <a:gd name="T7" fmla="*/ 2460 h 2464"/>
                <a:gd name="T8" fmla="*/ 813 w 1867"/>
                <a:gd name="T9" fmla="*/ 2464 h 2464"/>
                <a:gd name="T10" fmla="*/ 809 w 1867"/>
                <a:gd name="T11" fmla="*/ 2463 h 2464"/>
                <a:gd name="T12" fmla="*/ 805 w 1867"/>
                <a:gd name="T13" fmla="*/ 2454 h 2464"/>
                <a:gd name="T14" fmla="*/ 1042 w 1867"/>
                <a:gd name="T15" fmla="*/ 1449 h 2464"/>
                <a:gd name="T16" fmla="*/ 9 w 1867"/>
                <a:gd name="T17" fmla="*/ 1449 h 2464"/>
                <a:gd name="T18" fmla="*/ 1 w 1867"/>
                <a:gd name="T19" fmla="*/ 1444 h 2464"/>
                <a:gd name="T20" fmla="*/ 2 w 1867"/>
                <a:gd name="T21" fmla="*/ 1436 h 2464"/>
                <a:gd name="T22" fmla="*/ 1048 w 1867"/>
                <a:gd name="T23" fmla="*/ 4 h 2464"/>
                <a:gd name="T24" fmla="*/ 1058 w 1867"/>
                <a:gd name="T25" fmla="*/ 1 h 2464"/>
                <a:gd name="T26" fmla="*/ 1063 w 1867"/>
                <a:gd name="T27" fmla="*/ 11 h 2464"/>
                <a:gd name="T28" fmla="*/ 826 w 1867"/>
                <a:gd name="T29" fmla="*/ 997 h 2464"/>
                <a:gd name="T30" fmla="*/ 1859 w 1867"/>
                <a:gd name="T31" fmla="*/ 997 h 2464"/>
                <a:gd name="T32" fmla="*/ 1866 w 1867"/>
                <a:gd name="T33" fmla="*/ 1002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7" h="2464">
                  <a:moveTo>
                    <a:pt x="1866" y="1002"/>
                  </a:moveTo>
                  <a:lnTo>
                    <a:pt x="1866" y="1002"/>
                  </a:lnTo>
                  <a:cubicBezTo>
                    <a:pt x="1867" y="1005"/>
                    <a:pt x="1867" y="1008"/>
                    <a:pt x="1865" y="1010"/>
                  </a:cubicBezTo>
                  <a:lnTo>
                    <a:pt x="819" y="2460"/>
                  </a:lnTo>
                  <a:cubicBezTo>
                    <a:pt x="818" y="2462"/>
                    <a:pt x="815" y="2464"/>
                    <a:pt x="813" y="2464"/>
                  </a:cubicBezTo>
                  <a:cubicBezTo>
                    <a:pt x="811" y="2464"/>
                    <a:pt x="810" y="2463"/>
                    <a:pt x="809" y="2463"/>
                  </a:cubicBezTo>
                  <a:cubicBezTo>
                    <a:pt x="806" y="2461"/>
                    <a:pt x="804" y="2457"/>
                    <a:pt x="805" y="2454"/>
                  </a:cubicBezTo>
                  <a:lnTo>
                    <a:pt x="1042" y="1449"/>
                  </a:lnTo>
                  <a:lnTo>
                    <a:pt x="9" y="1449"/>
                  </a:lnTo>
                  <a:cubicBezTo>
                    <a:pt x="6" y="1449"/>
                    <a:pt x="3" y="1447"/>
                    <a:pt x="1" y="1444"/>
                  </a:cubicBezTo>
                  <a:cubicBezTo>
                    <a:pt x="0" y="1442"/>
                    <a:pt x="0" y="1438"/>
                    <a:pt x="2" y="1436"/>
                  </a:cubicBezTo>
                  <a:lnTo>
                    <a:pt x="1048" y="4"/>
                  </a:lnTo>
                  <a:cubicBezTo>
                    <a:pt x="1050" y="1"/>
                    <a:pt x="1054" y="0"/>
                    <a:pt x="1058" y="1"/>
                  </a:cubicBezTo>
                  <a:cubicBezTo>
                    <a:pt x="1062" y="3"/>
                    <a:pt x="1063" y="7"/>
                    <a:pt x="1063" y="11"/>
                  </a:cubicBezTo>
                  <a:lnTo>
                    <a:pt x="826" y="997"/>
                  </a:lnTo>
                  <a:lnTo>
                    <a:pt x="1859" y="997"/>
                  </a:lnTo>
                  <a:cubicBezTo>
                    <a:pt x="1862" y="997"/>
                    <a:pt x="1864" y="999"/>
                    <a:pt x="1866" y="10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7">
              <a:extLst>
                <a:ext uri="{FF2B5EF4-FFF2-40B4-BE49-F238E27FC236}">
                  <a16:creationId xmlns:a16="http://schemas.microsoft.com/office/drawing/2014/main" id="{B03AE631-CF40-42DF-B45A-E213C015AEF4}"/>
                </a:ext>
              </a:extLst>
            </p:cNvPr>
            <p:cNvSpPr>
              <a:spLocks/>
            </p:cNvSpPr>
            <p:nvPr userDrawn="1"/>
          </p:nvSpPr>
          <p:spPr bwMode="auto">
            <a:xfrm>
              <a:off x="7033838" y="534726"/>
              <a:ext cx="980126" cy="980913"/>
            </a:xfrm>
            <a:custGeom>
              <a:avLst/>
              <a:gdLst>
                <a:gd name="T0" fmla="*/ 316 w 632"/>
                <a:gd name="T1" fmla="*/ 0 h 632"/>
                <a:gd name="T2" fmla="*/ 316 w 632"/>
                <a:gd name="T3" fmla="*/ 0 h 632"/>
                <a:gd name="T4" fmla="*/ 0 w 632"/>
                <a:gd name="T5" fmla="*/ 316 h 632"/>
                <a:gd name="T6" fmla="*/ 316 w 632"/>
                <a:gd name="T7" fmla="*/ 632 h 632"/>
                <a:gd name="T8" fmla="*/ 632 w 632"/>
                <a:gd name="T9" fmla="*/ 316 h 632"/>
                <a:gd name="T10" fmla="*/ 316 w 632"/>
                <a:gd name="T11" fmla="*/ 0 h 632"/>
              </a:gdLst>
              <a:ahLst/>
              <a:cxnLst>
                <a:cxn ang="0">
                  <a:pos x="T0" y="T1"/>
                </a:cxn>
                <a:cxn ang="0">
                  <a:pos x="T2" y="T3"/>
                </a:cxn>
                <a:cxn ang="0">
                  <a:pos x="T4" y="T5"/>
                </a:cxn>
                <a:cxn ang="0">
                  <a:pos x="T6" y="T7"/>
                </a:cxn>
                <a:cxn ang="0">
                  <a:pos x="T8" y="T9"/>
                </a:cxn>
                <a:cxn ang="0">
                  <a:pos x="T10" y="T11"/>
                </a:cxn>
              </a:cxnLst>
              <a:rect l="0" t="0" r="r" b="b"/>
              <a:pathLst>
                <a:path w="632" h="632">
                  <a:moveTo>
                    <a:pt x="316" y="0"/>
                  </a:moveTo>
                  <a:lnTo>
                    <a:pt x="316" y="0"/>
                  </a:lnTo>
                  <a:cubicBezTo>
                    <a:pt x="142" y="0"/>
                    <a:pt x="0" y="142"/>
                    <a:pt x="0" y="316"/>
                  </a:cubicBezTo>
                  <a:cubicBezTo>
                    <a:pt x="0" y="491"/>
                    <a:pt x="142" y="632"/>
                    <a:pt x="316" y="632"/>
                  </a:cubicBezTo>
                  <a:cubicBezTo>
                    <a:pt x="490" y="632"/>
                    <a:pt x="632" y="491"/>
                    <a:pt x="632" y="316"/>
                  </a:cubicBezTo>
                  <a:cubicBezTo>
                    <a:pt x="632" y="142"/>
                    <a:pt x="490" y="0"/>
                    <a:pt x="3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8">
              <a:extLst>
                <a:ext uri="{FF2B5EF4-FFF2-40B4-BE49-F238E27FC236}">
                  <a16:creationId xmlns:a16="http://schemas.microsoft.com/office/drawing/2014/main" id="{0723A1AA-8442-494C-8411-D4580D554F63}"/>
                </a:ext>
              </a:extLst>
            </p:cNvPr>
            <p:cNvSpPr>
              <a:spLocks/>
            </p:cNvSpPr>
            <p:nvPr userDrawn="1"/>
          </p:nvSpPr>
          <p:spPr bwMode="auto">
            <a:xfrm>
              <a:off x="8052655" y="2042234"/>
              <a:ext cx="980126" cy="980913"/>
            </a:xfrm>
            <a:custGeom>
              <a:avLst/>
              <a:gdLst>
                <a:gd name="T0" fmla="*/ 316 w 632"/>
                <a:gd name="T1" fmla="*/ 632 h 632"/>
                <a:gd name="T2" fmla="*/ 316 w 632"/>
                <a:gd name="T3" fmla="*/ 632 h 632"/>
                <a:gd name="T4" fmla="*/ 632 w 632"/>
                <a:gd name="T5" fmla="*/ 316 h 632"/>
                <a:gd name="T6" fmla="*/ 316 w 632"/>
                <a:gd name="T7" fmla="*/ 0 h 632"/>
                <a:gd name="T8" fmla="*/ 0 w 632"/>
                <a:gd name="T9" fmla="*/ 316 h 632"/>
                <a:gd name="T10" fmla="*/ 316 w 632"/>
                <a:gd name="T11" fmla="*/ 632 h 632"/>
              </a:gdLst>
              <a:ahLst/>
              <a:cxnLst>
                <a:cxn ang="0">
                  <a:pos x="T0" y="T1"/>
                </a:cxn>
                <a:cxn ang="0">
                  <a:pos x="T2" y="T3"/>
                </a:cxn>
                <a:cxn ang="0">
                  <a:pos x="T4" y="T5"/>
                </a:cxn>
                <a:cxn ang="0">
                  <a:pos x="T6" y="T7"/>
                </a:cxn>
                <a:cxn ang="0">
                  <a:pos x="T8" y="T9"/>
                </a:cxn>
                <a:cxn ang="0">
                  <a:pos x="T10" y="T11"/>
                </a:cxn>
              </a:cxnLst>
              <a:rect l="0" t="0" r="r" b="b"/>
              <a:pathLst>
                <a:path w="632" h="632">
                  <a:moveTo>
                    <a:pt x="316" y="632"/>
                  </a:moveTo>
                  <a:lnTo>
                    <a:pt x="316" y="632"/>
                  </a:lnTo>
                  <a:cubicBezTo>
                    <a:pt x="490" y="632"/>
                    <a:pt x="632" y="490"/>
                    <a:pt x="632" y="316"/>
                  </a:cubicBezTo>
                  <a:cubicBezTo>
                    <a:pt x="632" y="142"/>
                    <a:pt x="490" y="0"/>
                    <a:pt x="316" y="0"/>
                  </a:cubicBezTo>
                  <a:cubicBezTo>
                    <a:pt x="142" y="0"/>
                    <a:pt x="0" y="142"/>
                    <a:pt x="0" y="316"/>
                  </a:cubicBezTo>
                  <a:cubicBezTo>
                    <a:pt x="0" y="490"/>
                    <a:pt x="142" y="632"/>
                    <a:pt x="316" y="6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9">
              <a:extLst>
                <a:ext uri="{FF2B5EF4-FFF2-40B4-BE49-F238E27FC236}">
                  <a16:creationId xmlns:a16="http://schemas.microsoft.com/office/drawing/2014/main" id="{1938B371-B55A-4A18-96EA-0EB7AFF6104B}"/>
                </a:ext>
              </a:extLst>
            </p:cNvPr>
            <p:cNvSpPr>
              <a:spLocks/>
            </p:cNvSpPr>
            <p:nvPr userDrawn="1"/>
          </p:nvSpPr>
          <p:spPr bwMode="auto">
            <a:xfrm>
              <a:off x="8052655" y="3844017"/>
              <a:ext cx="980126" cy="980913"/>
            </a:xfrm>
            <a:custGeom>
              <a:avLst/>
              <a:gdLst>
                <a:gd name="T0" fmla="*/ 316 w 632"/>
                <a:gd name="T1" fmla="*/ 0 h 632"/>
                <a:gd name="T2" fmla="*/ 316 w 632"/>
                <a:gd name="T3" fmla="*/ 0 h 632"/>
                <a:gd name="T4" fmla="*/ 0 w 632"/>
                <a:gd name="T5" fmla="*/ 315 h 632"/>
                <a:gd name="T6" fmla="*/ 316 w 632"/>
                <a:gd name="T7" fmla="*/ 632 h 632"/>
                <a:gd name="T8" fmla="*/ 632 w 632"/>
                <a:gd name="T9" fmla="*/ 315 h 632"/>
                <a:gd name="T10" fmla="*/ 316 w 632"/>
                <a:gd name="T11" fmla="*/ 0 h 632"/>
              </a:gdLst>
              <a:ahLst/>
              <a:cxnLst>
                <a:cxn ang="0">
                  <a:pos x="T0" y="T1"/>
                </a:cxn>
                <a:cxn ang="0">
                  <a:pos x="T2" y="T3"/>
                </a:cxn>
                <a:cxn ang="0">
                  <a:pos x="T4" y="T5"/>
                </a:cxn>
                <a:cxn ang="0">
                  <a:pos x="T6" y="T7"/>
                </a:cxn>
                <a:cxn ang="0">
                  <a:pos x="T8" y="T9"/>
                </a:cxn>
                <a:cxn ang="0">
                  <a:pos x="T10" y="T11"/>
                </a:cxn>
              </a:cxnLst>
              <a:rect l="0" t="0" r="r" b="b"/>
              <a:pathLst>
                <a:path w="632" h="632">
                  <a:moveTo>
                    <a:pt x="316" y="0"/>
                  </a:moveTo>
                  <a:lnTo>
                    <a:pt x="316" y="0"/>
                  </a:lnTo>
                  <a:cubicBezTo>
                    <a:pt x="142" y="0"/>
                    <a:pt x="0" y="141"/>
                    <a:pt x="0" y="315"/>
                  </a:cubicBezTo>
                  <a:cubicBezTo>
                    <a:pt x="0" y="490"/>
                    <a:pt x="142" y="632"/>
                    <a:pt x="316" y="632"/>
                  </a:cubicBezTo>
                  <a:cubicBezTo>
                    <a:pt x="490" y="632"/>
                    <a:pt x="632" y="490"/>
                    <a:pt x="632" y="315"/>
                  </a:cubicBezTo>
                  <a:cubicBezTo>
                    <a:pt x="632" y="141"/>
                    <a:pt x="490" y="0"/>
                    <a:pt x="3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0">
              <a:extLst>
                <a:ext uri="{FF2B5EF4-FFF2-40B4-BE49-F238E27FC236}">
                  <a16:creationId xmlns:a16="http://schemas.microsoft.com/office/drawing/2014/main" id="{E324FAD0-7FAE-4F70-BC1C-F7B4C0718667}"/>
                </a:ext>
              </a:extLst>
            </p:cNvPr>
            <p:cNvSpPr>
              <a:spLocks/>
            </p:cNvSpPr>
            <p:nvPr userDrawn="1"/>
          </p:nvSpPr>
          <p:spPr bwMode="auto">
            <a:xfrm>
              <a:off x="7033838" y="5367014"/>
              <a:ext cx="980126" cy="980913"/>
            </a:xfrm>
            <a:custGeom>
              <a:avLst/>
              <a:gdLst>
                <a:gd name="T0" fmla="*/ 316 w 632"/>
                <a:gd name="T1" fmla="*/ 0 h 632"/>
                <a:gd name="T2" fmla="*/ 316 w 632"/>
                <a:gd name="T3" fmla="*/ 0 h 632"/>
                <a:gd name="T4" fmla="*/ 0 w 632"/>
                <a:gd name="T5" fmla="*/ 316 h 632"/>
                <a:gd name="T6" fmla="*/ 316 w 632"/>
                <a:gd name="T7" fmla="*/ 632 h 632"/>
                <a:gd name="T8" fmla="*/ 632 w 632"/>
                <a:gd name="T9" fmla="*/ 316 h 632"/>
                <a:gd name="T10" fmla="*/ 316 w 632"/>
                <a:gd name="T11" fmla="*/ 0 h 632"/>
              </a:gdLst>
              <a:ahLst/>
              <a:cxnLst>
                <a:cxn ang="0">
                  <a:pos x="T0" y="T1"/>
                </a:cxn>
                <a:cxn ang="0">
                  <a:pos x="T2" y="T3"/>
                </a:cxn>
                <a:cxn ang="0">
                  <a:pos x="T4" y="T5"/>
                </a:cxn>
                <a:cxn ang="0">
                  <a:pos x="T6" y="T7"/>
                </a:cxn>
                <a:cxn ang="0">
                  <a:pos x="T8" y="T9"/>
                </a:cxn>
                <a:cxn ang="0">
                  <a:pos x="T10" y="T11"/>
                </a:cxn>
              </a:cxnLst>
              <a:rect l="0" t="0" r="r" b="b"/>
              <a:pathLst>
                <a:path w="632" h="632">
                  <a:moveTo>
                    <a:pt x="316" y="0"/>
                  </a:moveTo>
                  <a:lnTo>
                    <a:pt x="316" y="0"/>
                  </a:lnTo>
                  <a:cubicBezTo>
                    <a:pt x="142" y="0"/>
                    <a:pt x="0" y="142"/>
                    <a:pt x="0" y="316"/>
                  </a:cubicBezTo>
                  <a:cubicBezTo>
                    <a:pt x="0" y="491"/>
                    <a:pt x="142" y="632"/>
                    <a:pt x="316" y="632"/>
                  </a:cubicBezTo>
                  <a:cubicBezTo>
                    <a:pt x="490" y="632"/>
                    <a:pt x="632" y="491"/>
                    <a:pt x="632" y="316"/>
                  </a:cubicBezTo>
                  <a:cubicBezTo>
                    <a:pt x="632" y="142"/>
                    <a:pt x="490" y="0"/>
                    <a:pt x="3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Title 6">
            <a:extLst>
              <a:ext uri="{FF2B5EF4-FFF2-40B4-BE49-F238E27FC236}">
                <a16:creationId xmlns:a16="http://schemas.microsoft.com/office/drawing/2014/main" id="{E71036CA-415A-4297-8112-1E2936AEE93A}"/>
              </a:ext>
            </a:extLst>
          </p:cNvPr>
          <p:cNvSpPr>
            <a:spLocks noGrp="1"/>
          </p:cNvSpPr>
          <p:nvPr userDrawn="1">
            <p:ph type="title"/>
          </p:nvPr>
        </p:nvSpPr>
        <p:spPr>
          <a:xfrm>
            <a:off x="535525" y="356400"/>
            <a:ext cx="9898575" cy="553998"/>
          </a:xfrm>
        </p:spPr>
        <p:txBody>
          <a:bodyPr anchor="t" anchorCtr="0"/>
          <a:lstStyle>
            <a:lvl1pPr>
              <a:lnSpc>
                <a:spcPct val="100000"/>
              </a:lnSpc>
              <a:defRPr sz="36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4557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B72A95-F706-4A6F-A4A6-F9FBD32090D1}"/>
              </a:ext>
            </a:extLst>
          </p:cNvPr>
          <p:cNvSpPr/>
          <p:nvPr userDrawn="1"/>
        </p:nvSpPr>
        <p:spPr>
          <a:xfrm>
            <a:off x="0" y="0"/>
            <a:ext cx="10969625" cy="979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35525" y="1208082"/>
            <a:ext cx="9898575" cy="4874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3DE89B-DE45-452B-BF8B-3856900395AC}" type="datetime1">
              <a:rPr lang="en-GB" smtClean="0"/>
              <a:t>14/03/2022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58E5CD-F0F8-401A-BACC-1106B0E1C1FD}" type="slidenum">
              <a:rPr lang="en-GB" smtClean="0"/>
              <a:t>‹#›</a:t>
            </a:fld>
            <a:endParaRPr lang="en-GB"/>
          </a:p>
        </p:txBody>
      </p:sp>
      <p:cxnSp>
        <p:nvCxnSpPr>
          <p:cNvPr id="8" name="Straight Connector 7">
            <a:extLst>
              <a:ext uri="{FF2B5EF4-FFF2-40B4-BE49-F238E27FC236}">
                <a16:creationId xmlns:a16="http://schemas.microsoft.com/office/drawing/2014/main" id="{AD8E7777-DB16-404C-8566-B3A7D624DC55}"/>
              </a:ext>
            </a:extLst>
          </p:cNvPr>
          <p:cNvCxnSpPr>
            <a:cxnSpLocks/>
          </p:cNvCxnSpPr>
          <p:nvPr userDrawn="1"/>
        </p:nvCxnSpPr>
        <p:spPr>
          <a:xfrm>
            <a:off x="0" y="6311207"/>
            <a:ext cx="109696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id="{C9CCD42D-5586-49DD-98D0-6FDFFD255A15}"/>
              </a:ext>
            </a:extLst>
          </p:cNvPr>
          <p:cNvSpPr>
            <a:spLocks noChangeAspect="1" noEditPoints="1"/>
          </p:cNvSpPr>
          <p:nvPr userDrawn="1"/>
        </p:nvSpPr>
        <p:spPr bwMode="auto">
          <a:xfrm>
            <a:off x="535525" y="6443559"/>
            <a:ext cx="1188000" cy="162000"/>
          </a:xfrm>
          <a:custGeom>
            <a:avLst/>
            <a:gdLst>
              <a:gd name="T0" fmla="*/ 886 w 1246"/>
              <a:gd name="T1" fmla="*/ 85 h 171"/>
              <a:gd name="T2" fmla="*/ 938 w 1246"/>
              <a:gd name="T3" fmla="*/ 75 h 171"/>
              <a:gd name="T4" fmla="*/ 900 w 1246"/>
              <a:gd name="T5" fmla="*/ 114 h 171"/>
              <a:gd name="T6" fmla="*/ 860 w 1246"/>
              <a:gd name="T7" fmla="*/ 132 h 171"/>
              <a:gd name="T8" fmla="*/ 940 w 1246"/>
              <a:gd name="T9" fmla="*/ 124 h 171"/>
              <a:gd name="T10" fmla="*/ 808 w 1246"/>
              <a:gd name="T11" fmla="*/ 134 h 171"/>
              <a:gd name="T12" fmla="*/ 775 w 1246"/>
              <a:gd name="T13" fmla="*/ 143 h 171"/>
              <a:gd name="T14" fmla="*/ 851 w 1246"/>
              <a:gd name="T15" fmla="*/ 59 h 171"/>
              <a:gd name="T16" fmla="*/ 731 w 1246"/>
              <a:gd name="T17" fmla="*/ 105 h 171"/>
              <a:gd name="T18" fmla="*/ 731 w 1246"/>
              <a:gd name="T19" fmla="*/ 105 h 171"/>
              <a:gd name="T20" fmla="*/ 707 w 1246"/>
              <a:gd name="T21" fmla="*/ 154 h 171"/>
              <a:gd name="T22" fmla="*/ 678 w 1246"/>
              <a:gd name="T23" fmla="*/ 18 h 171"/>
              <a:gd name="T24" fmla="*/ 602 w 1246"/>
              <a:gd name="T25" fmla="*/ 58 h 171"/>
              <a:gd name="T26" fmla="*/ 517 w 1246"/>
              <a:gd name="T27" fmla="*/ 59 h 171"/>
              <a:gd name="T28" fmla="*/ 523 w 1246"/>
              <a:gd name="T29" fmla="*/ 83 h 171"/>
              <a:gd name="T30" fmla="*/ 579 w 1246"/>
              <a:gd name="T31" fmla="*/ 100 h 171"/>
              <a:gd name="T32" fmla="*/ 641 w 1246"/>
              <a:gd name="T33" fmla="*/ 97 h 171"/>
              <a:gd name="T34" fmla="*/ 984 w 1246"/>
              <a:gd name="T35" fmla="*/ 27 h 171"/>
              <a:gd name="T36" fmla="*/ 962 w 1246"/>
              <a:gd name="T37" fmla="*/ 79 h 171"/>
              <a:gd name="T38" fmla="*/ 1003 w 1246"/>
              <a:gd name="T39" fmla="*/ 131 h 171"/>
              <a:gd name="T40" fmla="*/ 1003 w 1246"/>
              <a:gd name="T41" fmla="*/ 59 h 171"/>
              <a:gd name="T42" fmla="*/ 1126 w 1246"/>
              <a:gd name="T43" fmla="*/ 106 h 171"/>
              <a:gd name="T44" fmla="*/ 1099 w 1246"/>
              <a:gd name="T45" fmla="*/ 133 h 171"/>
              <a:gd name="T46" fmla="*/ 1147 w 1246"/>
              <a:gd name="T47" fmla="*/ 106 h 171"/>
              <a:gd name="T48" fmla="*/ 1065 w 1246"/>
              <a:gd name="T49" fmla="*/ 71 h 171"/>
              <a:gd name="T50" fmla="*/ 1017 w 1246"/>
              <a:gd name="T51" fmla="*/ 152 h 171"/>
              <a:gd name="T52" fmla="*/ 1028 w 1246"/>
              <a:gd name="T53" fmla="*/ 20 h 171"/>
              <a:gd name="T54" fmla="*/ 1028 w 1246"/>
              <a:gd name="T55" fmla="*/ 20 h 171"/>
              <a:gd name="T56" fmla="*/ 1182 w 1246"/>
              <a:gd name="T57" fmla="*/ 69 h 171"/>
              <a:gd name="T58" fmla="*/ 1182 w 1246"/>
              <a:gd name="T59" fmla="*/ 101 h 171"/>
              <a:gd name="T60" fmla="*/ 1246 w 1246"/>
              <a:gd name="T61" fmla="*/ 98 h 171"/>
              <a:gd name="T62" fmla="*/ 120 w 1246"/>
              <a:gd name="T63" fmla="*/ 142 h 171"/>
              <a:gd name="T64" fmla="*/ 458 w 1246"/>
              <a:gd name="T65" fmla="*/ 105 h 171"/>
              <a:gd name="T66" fmla="*/ 450 w 1246"/>
              <a:gd name="T67" fmla="*/ 125 h 171"/>
              <a:gd name="T68" fmla="*/ 478 w 1246"/>
              <a:gd name="T69" fmla="*/ 59 h 171"/>
              <a:gd name="T70" fmla="*/ 396 w 1246"/>
              <a:gd name="T71" fmla="*/ 141 h 171"/>
              <a:gd name="T72" fmla="*/ 456 w 1246"/>
              <a:gd name="T73" fmla="*/ 59 h 171"/>
              <a:gd name="T74" fmla="*/ 132 w 1246"/>
              <a:gd name="T75" fmla="*/ 40 h 171"/>
              <a:gd name="T76" fmla="*/ 81 w 1246"/>
              <a:gd name="T77" fmla="*/ 76 h 171"/>
              <a:gd name="T78" fmla="*/ 51 w 1246"/>
              <a:gd name="T79" fmla="*/ 93 h 171"/>
              <a:gd name="T80" fmla="*/ 80 w 1246"/>
              <a:gd name="T81" fmla="*/ 130 h 171"/>
              <a:gd name="T82" fmla="*/ 81 w 1246"/>
              <a:gd name="T83" fmla="*/ 76 h 171"/>
              <a:gd name="T84" fmla="*/ 85 w 1246"/>
              <a:gd name="T85" fmla="*/ 22 h 171"/>
              <a:gd name="T86" fmla="*/ 85 w 1246"/>
              <a:gd name="T87" fmla="*/ 171 h 171"/>
              <a:gd name="T88" fmla="*/ 353 w 1246"/>
              <a:gd name="T89" fmla="*/ 106 h 171"/>
              <a:gd name="T90" fmla="*/ 312 w 1246"/>
              <a:gd name="T91" fmla="*/ 37 h 171"/>
              <a:gd name="T92" fmla="*/ 346 w 1246"/>
              <a:gd name="T93" fmla="*/ 25 h 171"/>
              <a:gd name="T94" fmla="*/ 312 w 1246"/>
              <a:gd name="T95" fmla="*/ 154 h 171"/>
              <a:gd name="T96" fmla="*/ 353 w 1246"/>
              <a:gd name="T97" fmla="*/ 106 h 171"/>
              <a:gd name="T98" fmla="*/ 167 w 1246"/>
              <a:gd name="T99" fmla="*/ 106 h 171"/>
              <a:gd name="T100" fmla="*/ 156 w 1246"/>
              <a:gd name="T101" fmla="*/ 7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6" h="171">
                <a:moveTo>
                  <a:pt x="929" y="103"/>
                </a:moveTo>
                <a:lnTo>
                  <a:pt x="929" y="103"/>
                </a:lnTo>
                <a:cubicBezTo>
                  <a:pt x="923" y="99"/>
                  <a:pt x="914" y="97"/>
                  <a:pt x="907" y="95"/>
                </a:cubicBezTo>
                <a:lnTo>
                  <a:pt x="905" y="95"/>
                </a:lnTo>
                <a:cubicBezTo>
                  <a:pt x="892" y="92"/>
                  <a:pt x="886" y="90"/>
                  <a:pt x="886" y="85"/>
                </a:cubicBezTo>
                <a:cubicBezTo>
                  <a:pt x="886" y="79"/>
                  <a:pt x="892" y="76"/>
                  <a:pt x="901" y="76"/>
                </a:cubicBezTo>
                <a:cubicBezTo>
                  <a:pt x="909" y="76"/>
                  <a:pt x="916" y="79"/>
                  <a:pt x="920" y="86"/>
                </a:cubicBezTo>
                <a:lnTo>
                  <a:pt x="921" y="86"/>
                </a:lnTo>
                <a:lnTo>
                  <a:pt x="939" y="76"/>
                </a:lnTo>
                <a:lnTo>
                  <a:pt x="938" y="75"/>
                </a:lnTo>
                <a:cubicBezTo>
                  <a:pt x="930" y="63"/>
                  <a:pt x="917" y="57"/>
                  <a:pt x="901" y="57"/>
                </a:cubicBezTo>
                <a:cubicBezTo>
                  <a:pt x="889" y="57"/>
                  <a:pt x="879" y="61"/>
                  <a:pt x="872" y="68"/>
                </a:cubicBezTo>
                <a:cubicBezTo>
                  <a:pt x="867" y="73"/>
                  <a:pt x="864" y="79"/>
                  <a:pt x="864" y="86"/>
                </a:cubicBezTo>
                <a:cubicBezTo>
                  <a:pt x="864" y="104"/>
                  <a:pt x="880" y="110"/>
                  <a:pt x="897" y="114"/>
                </a:cubicBezTo>
                <a:cubicBezTo>
                  <a:pt x="898" y="114"/>
                  <a:pt x="899" y="114"/>
                  <a:pt x="900" y="114"/>
                </a:cubicBezTo>
                <a:cubicBezTo>
                  <a:pt x="910" y="116"/>
                  <a:pt x="918" y="118"/>
                  <a:pt x="918" y="124"/>
                </a:cubicBezTo>
                <a:cubicBezTo>
                  <a:pt x="918" y="131"/>
                  <a:pt x="910" y="135"/>
                  <a:pt x="902" y="135"/>
                </a:cubicBezTo>
                <a:cubicBezTo>
                  <a:pt x="892" y="135"/>
                  <a:pt x="885" y="130"/>
                  <a:pt x="880" y="122"/>
                </a:cubicBezTo>
                <a:lnTo>
                  <a:pt x="879" y="121"/>
                </a:lnTo>
                <a:lnTo>
                  <a:pt x="860" y="132"/>
                </a:lnTo>
                <a:lnTo>
                  <a:pt x="860" y="133"/>
                </a:lnTo>
                <a:cubicBezTo>
                  <a:pt x="868" y="147"/>
                  <a:pt x="882" y="154"/>
                  <a:pt x="901" y="154"/>
                </a:cubicBezTo>
                <a:cubicBezTo>
                  <a:pt x="902" y="154"/>
                  <a:pt x="902" y="154"/>
                  <a:pt x="902" y="154"/>
                </a:cubicBezTo>
                <a:cubicBezTo>
                  <a:pt x="917" y="154"/>
                  <a:pt x="926" y="148"/>
                  <a:pt x="931" y="143"/>
                </a:cubicBezTo>
                <a:cubicBezTo>
                  <a:pt x="937" y="138"/>
                  <a:pt x="940" y="131"/>
                  <a:pt x="940" y="124"/>
                </a:cubicBezTo>
                <a:cubicBezTo>
                  <a:pt x="940" y="115"/>
                  <a:pt x="936" y="108"/>
                  <a:pt x="929" y="103"/>
                </a:cubicBezTo>
                <a:lnTo>
                  <a:pt x="929" y="103"/>
                </a:lnTo>
                <a:close/>
                <a:moveTo>
                  <a:pt x="829" y="110"/>
                </a:moveTo>
                <a:lnTo>
                  <a:pt x="829" y="110"/>
                </a:lnTo>
                <a:cubicBezTo>
                  <a:pt x="829" y="124"/>
                  <a:pt x="821" y="134"/>
                  <a:pt x="808" y="134"/>
                </a:cubicBezTo>
                <a:cubicBezTo>
                  <a:pt x="795" y="134"/>
                  <a:pt x="787" y="126"/>
                  <a:pt x="787" y="111"/>
                </a:cubicBezTo>
                <a:lnTo>
                  <a:pt x="787" y="59"/>
                </a:lnTo>
                <a:lnTo>
                  <a:pt x="765" y="59"/>
                </a:lnTo>
                <a:lnTo>
                  <a:pt x="765" y="113"/>
                </a:lnTo>
                <a:cubicBezTo>
                  <a:pt x="765" y="125"/>
                  <a:pt x="769" y="136"/>
                  <a:pt x="775" y="143"/>
                </a:cubicBezTo>
                <a:cubicBezTo>
                  <a:pt x="782" y="150"/>
                  <a:pt x="791" y="154"/>
                  <a:pt x="803" y="154"/>
                </a:cubicBezTo>
                <a:cubicBezTo>
                  <a:pt x="814" y="154"/>
                  <a:pt x="823" y="149"/>
                  <a:pt x="830" y="142"/>
                </a:cubicBezTo>
                <a:lnTo>
                  <a:pt x="830" y="152"/>
                </a:lnTo>
                <a:lnTo>
                  <a:pt x="851" y="152"/>
                </a:lnTo>
                <a:lnTo>
                  <a:pt x="851" y="59"/>
                </a:lnTo>
                <a:lnTo>
                  <a:pt x="829" y="59"/>
                </a:lnTo>
                <a:lnTo>
                  <a:pt x="829" y="110"/>
                </a:lnTo>
                <a:lnTo>
                  <a:pt x="829" y="110"/>
                </a:lnTo>
                <a:close/>
                <a:moveTo>
                  <a:pt x="731" y="105"/>
                </a:moveTo>
                <a:lnTo>
                  <a:pt x="731" y="105"/>
                </a:lnTo>
                <a:cubicBezTo>
                  <a:pt x="731" y="90"/>
                  <a:pt x="719" y="77"/>
                  <a:pt x="704" y="77"/>
                </a:cubicBezTo>
                <a:cubicBezTo>
                  <a:pt x="689" y="77"/>
                  <a:pt x="677" y="90"/>
                  <a:pt x="677" y="105"/>
                </a:cubicBezTo>
                <a:cubicBezTo>
                  <a:pt x="677" y="121"/>
                  <a:pt x="689" y="134"/>
                  <a:pt x="704" y="134"/>
                </a:cubicBezTo>
                <a:cubicBezTo>
                  <a:pt x="719" y="134"/>
                  <a:pt x="731" y="121"/>
                  <a:pt x="731" y="105"/>
                </a:cubicBezTo>
                <a:lnTo>
                  <a:pt x="731" y="105"/>
                </a:lnTo>
                <a:close/>
                <a:moveTo>
                  <a:pt x="739" y="71"/>
                </a:moveTo>
                <a:lnTo>
                  <a:pt x="739" y="71"/>
                </a:lnTo>
                <a:cubicBezTo>
                  <a:pt x="748" y="79"/>
                  <a:pt x="753" y="92"/>
                  <a:pt x="753" y="106"/>
                </a:cubicBezTo>
                <a:cubicBezTo>
                  <a:pt x="753" y="119"/>
                  <a:pt x="748" y="132"/>
                  <a:pt x="739" y="141"/>
                </a:cubicBezTo>
                <a:cubicBezTo>
                  <a:pt x="730" y="149"/>
                  <a:pt x="719" y="154"/>
                  <a:pt x="707" y="154"/>
                </a:cubicBezTo>
                <a:cubicBezTo>
                  <a:pt x="695" y="154"/>
                  <a:pt x="685" y="149"/>
                  <a:pt x="678" y="142"/>
                </a:cubicBezTo>
                <a:lnTo>
                  <a:pt x="678" y="152"/>
                </a:lnTo>
                <a:lnTo>
                  <a:pt x="657" y="152"/>
                </a:lnTo>
                <a:lnTo>
                  <a:pt x="657" y="18"/>
                </a:lnTo>
                <a:lnTo>
                  <a:pt x="678" y="18"/>
                </a:lnTo>
                <a:lnTo>
                  <a:pt x="678" y="70"/>
                </a:lnTo>
                <a:cubicBezTo>
                  <a:pt x="685" y="62"/>
                  <a:pt x="696" y="58"/>
                  <a:pt x="707" y="58"/>
                </a:cubicBezTo>
                <a:cubicBezTo>
                  <a:pt x="719" y="58"/>
                  <a:pt x="730" y="62"/>
                  <a:pt x="739" y="71"/>
                </a:cubicBezTo>
                <a:lnTo>
                  <a:pt x="739" y="71"/>
                </a:lnTo>
                <a:close/>
                <a:moveTo>
                  <a:pt x="602" y="58"/>
                </a:moveTo>
                <a:lnTo>
                  <a:pt x="602" y="58"/>
                </a:lnTo>
                <a:cubicBezTo>
                  <a:pt x="589" y="58"/>
                  <a:pt x="578" y="63"/>
                  <a:pt x="572" y="73"/>
                </a:cubicBezTo>
                <a:cubicBezTo>
                  <a:pt x="566" y="63"/>
                  <a:pt x="555" y="58"/>
                  <a:pt x="542" y="58"/>
                </a:cubicBezTo>
                <a:cubicBezTo>
                  <a:pt x="532" y="58"/>
                  <a:pt x="523" y="61"/>
                  <a:pt x="517" y="68"/>
                </a:cubicBezTo>
                <a:lnTo>
                  <a:pt x="517" y="59"/>
                </a:lnTo>
                <a:lnTo>
                  <a:pt x="495" y="59"/>
                </a:lnTo>
                <a:lnTo>
                  <a:pt x="495" y="152"/>
                </a:lnTo>
                <a:lnTo>
                  <a:pt x="517" y="152"/>
                </a:lnTo>
                <a:lnTo>
                  <a:pt x="517" y="101"/>
                </a:lnTo>
                <a:cubicBezTo>
                  <a:pt x="517" y="93"/>
                  <a:pt x="519" y="87"/>
                  <a:pt x="523" y="83"/>
                </a:cubicBezTo>
                <a:cubicBezTo>
                  <a:pt x="526" y="79"/>
                  <a:pt x="531" y="77"/>
                  <a:pt x="538" y="77"/>
                </a:cubicBezTo>
                <a:cubicBezTo>
                  <a:pt x="550" y="77"/>
                  <a:pt x="557" y="84"/>
                  <a:pt x="557" y="97"/>
                </a:cubicBezTo>
                <a:lnTo>
                  <a:pt x="557" y="152"/>
                </a:lnTo>
                <a:lnTo>
                  <a:pt x="579" y="152"/>
                </a:lnTo>
                <a:lnTo>
                  <a:pt x="579" y="100"/>
                </a:lnTo>
                <a:cubicBezTo>
                  <a:pt x="579" y="86"/>
                  <a:pt x="586" y="77"/>
                  <a:pt x="599" y="77"/>
                </a:cubicBezTo>
                <a:cubicBezTo>
                  <a:pt x="611" y="77"/>
                  <a:pt x="619" y="85"/>
                  <a:pt x="619" y="98"/>
                </a:cubicBezTo>
                <a:lnTo>
                  <a:pt x="619" y="152"/>
                </a:lnTo>
                <a:lnTo>
                  <a:pt x="641" y="152"/>
                </a:lnTo>
                <a:lnTo>
                  <a:pt x="641" y="97"/>
                </a:lnTo>
                <a:cubicBezTo>
                  <a:pt x="641" y="85"/>
                  <a:pt x="637" y="75"/>
                  <a:pt x="631" y="68"/>
                </a:cubicBezTo>
                <a:cubicBezTo>
                  <a:pt x="624" y="61"/>
                  <a:pt x="614" y="58"/>
                  <a:pt x="602" y="58"/>
                </a:cubicBezTo>
                <a:lnTo>
                  <a:pt x="602" y="58"/>
                </a:lnTo>
                <a:close/>
                <a:moveTo>
                  <a:pt x="984" y="27"/>
                </a:moveTo>
                <a:lnTo>
                  <a:pt x="984" y="27"/>
                </a:lnTo>
                <a:lnTo>
                  <a:pt x="962" y="39"/>
                </a:lnTo>
                <a:lnTo>
                  <a:pt x="962" y="59"/>
                </a:lnTo>
                <a:lnTo>
                  <a:pt x="947" y="59"/>
                </a:lnTo>
                <a:lnTo>
                  <a:pt x="947" y="79"/>
                </a:lnTo>
                <a:lnTo>
                  <a:pt x="962" y="79"/>
                </a:lnTo>
                <a:lnTo>
                  <a:pt x="962" y="114"/>
                </a:lnTo>
                <a:cubicBezTo>
                  <a:pt x="962" y="129"/>
                  <a:pt x="964" y="138"/>
                  <a:pt x="970" y="144"/>
                </a:cubicBezTo>
                <a:cubicBezTo>
                  <a:pt x="976" y="149"/>
                  <a:pt x="984" y="152"/>
                  <a:pt x="999" y="152"/>
                </a:cubicBezTo>
                <a:lnTo>
                  <a:pt x="1003" y="152"/>
                </a:lnTo>
                <a:lnTo>
                  <a:pt x="1003" y="131"/>
                </a:lnTo>
                <a:lnTo>
                  <a:pt x="1002" y="131"/>
                </a:lnTo>
                <a:cubicBezTo>
                  <a:pt x="986" y="131"/>
                  <a:pt x="984" y="129"/>
                  <a:pt x="984" y="114"/>
                </a:cubicBezTo>
                <a:lnTo>
                  <a:pt x="984" y="79"/>
                </a:lnTo>
                <a:lnTo>
                  <a:pt x="1003" y="79"/>
                </a:lnTo>
                <a:lnTo>
                  <a:pt x="1003" y="59"/>
                </a:lnTo>
                <a:lnTo>
                  <a:pt x="984" y="59"/>
                </a:lnTo>
                <a:lnTo>
                  <a:pt x="984" y="27"/>
                </a:lnTo>
                <a:lnTo>
                  <a:pt x="984" y="27"/>
                </a:lnTo>
                <a:close/>
                <a:moveTo>
                  <a:pt x="1126" y="106"/>
                </a:moveTo>
                <a:lnTo>
                  <a:pt x="1126" y="106"/>
                </a:lnTo>
                <a:cubicBezTo>
                  <a:pt x="1126" y="90"/>
                  <a:pt x="1114" y="78"/>
                  <a:pt x="1099" y="78"/>
                </a:cubicBezTo>
                <a:cubicBezTo>
                  <a:pt x="1092" y="78"/>
                  <a:pt x="1085" y="81"/>
                  <a:pt x="1081" y="86"/>
                </a:cubicBezTo>
                <a:cubicBezTo>
                  <a:pt x="1076" y="91"/>
                  <a:pt x="1073" y="98"/>
                  <a:pt x="1073" y="106"/>
                </a:cubicBezTo>
                <a:cubicBezTo>
                  <a:pt x="1073" y="113"/>
                  <a:pt x="1076" y="120"/>
                  <a:pt x="1081" y="125"/>
                </a:cubicBezTo>
                <a:cubicBezTo>
                  <a:pt x="1085" y="130"/>
                  <a:pt x="1092" y="133"/>
                  <a:pt x="1099" y="133"/>
                </a:cubicBezTo>
                <a:cubicBezTo>
                  <a:pt x="1114" y="133"/>
                  <a:pt x="1126" y="121"/>
                  <a:pt x="1126" y="106"/>
                </a:cubicBezTo>
                <a:lnTo>
                  <a:pt x="1126" y="106"/>
                </a:lnTo>
                <a:close/>
                <a:moveTo>
                  <a:pt x="1133" y="71"/>
                </a:moveTo>
                <a:lnTo>
                  <a:pt x="1133" y="71"/>
                </a:lnTo>
                <a:cubicBezTo>
                  <a:pt x="1142" y="80"/>
                  <a:pt x="1147" y="93"/>
                  <a:pt x="1147" y="106"/>
                </a:cubicBezTo>
                <a:cubicBezTo>
                  <a:pt x="1147" y="119"/>
                  <a:pt x="1142" y="131"/>
                  <a:pt x="1133" y="140"/>
                </a:cubicBezTo>
                <a:cubicBezTo>
                  <a:pt x="1124" y="149"/>
                  <a:pt x="1112" y="154"/>
                  <a:pt x="1099" y="154"/>
                </a:cubicBezTo>
                <a:cubicBezTo>
                  <a:pt x="1086" y="154"/>
                  <a:pt x="1074" y="149"/>
                  <a:pt x="1065" y="140"/>
                </a:cubicBezTo>
                <a:cubicBezTo>
                  <a:pt x="1056" y="131"/>
                  <a:pt x="1051" y="119"/>
                  <a:pt x="1051" y="106"/>
                </a:cubicBezTo>
                <a:cubicBezTo>
                  <a:pt x="1051" y="93"/>
                  <a:pt x="1056" y="80"/>
                  <a:pt x="1065" y="71"/>
                </a:cubicBezTo>
                <a:cubicBezTo>
                  <a:pt x="1074" y="63"/>
                  <a:pt x="1086" y="58"/>
                  <a:pt x="1099" y="58"/>
                </a:cubicBezTo>
                <a:cubicBezTo>
                  <a:pt x="1112" y="58"/>
                  <a:pt x="1124" y="63"/>
                  <a:pt x="1133" y="71"/>
                </a:cubicBezTo>
                <a:lnTo>
                  <a:pt x="1133" y="71"/>
                </a:lnTo>
                <a:close/>
                <a:moveTo>
                  <a:pt x="1017" y="152"/>
                </a:moveTo>
                <a:lnTo>
                  <a:pt x="1017" y="152"/>
                </a:lnTo>
                <a:lnTo>
                  <a:pt x="1038" y="152"/>
                </a:lnTo>
                <a:lnTo>
                  <a:pt x="1038" y="59"/>
                </a:lnTo>
                <a:lnTo>
                  <a:pt x="1017" y="59"/>
                </a:lnTo>
                <a:lnTo>
                  <a:pt x="1017" y="152"/>
                </a:lnTo>
                <a:close/>
                <a:moveTo>
                  <a:pt x="1028" y="20"/>
                </a:moveTo>
                <a:lnTo>
                  <a:pt x="1028" y="20"/>
                </a:lnTo>
                <a:cubicBezTo>
                  <a:pt x="1019" y="20"/>
                  <a:pt x="1013" y="26"/>
                  <a:pt x="1013" y="34"/>
                </a:cubicBezTo>
                <a:cubicBezTo>
                  <a:pt x="1013" y="42"/>
                  <a:pt x="1019" y="48"/>
                  <a:pt x="1028" y="48"/>
                </a:cubicBezTo>
                <a:cubicBezTo>
                  <a:pt x="1036" y="48"/>
                  <a:pt x="1042" y="42"/>
                  <a:pt x="1042" y="34"/>
                </a:cubicBezTo>
                <a:cubicBezTo>
                  <a:pt x="1042" y="26"/>
                  <a:pt x="1036" y="20"/>
                  <a:pt x="1028" y="20"/>
                </a:cubicBezTo>
                <a:lnTo>
                  <a:pt x="1028" y="20"/>
                </a:lnTo>
                <a:close/>
                <a:moveTo>
                  <a:pt x="1236" y="68"/>
                </a:moveTo>
                <a:lnTo>
                  <a:pt x="1236" y="68"/>
                </a:lnTo>
                <a:cubicBezTo>
                  <a:pt x="1229" y="61"/>
                  <a:pt x="1220" y="58"/>
                  <a:pt x="1208" y="58"/>
                </a:cubicBezTo>
                <a:cubicBezTo>
                  <a:pt x="1198" y="58"/>
                  <a:pt x="1188" y="62"/>
                  <a:pt x="1182" y="69"/>
                </a:cubicBezTo>
                <a:lnTo>
                  <a:pt x="1182" y="59"/>
                </a:lnTo>
                <a:lnTo>
                  <a:pt x="1160" y="59"/>
                </a:lnTo>
                <a:lnTo>
                  <a:pt x="1160" y="152"/>
                </a:lnTo>
                <a:lnTo>
                  <a:pt x="1182" y="152"/>
                </a:lnTo>
                <a:lnTo>
                  <a:pt x="1182" y="101"/>
                </a:lnTo>
                <a:cubicBezTo>
                  <a:pt x="1182" y="86"/>
                  <a:pt x="1191" y="77"/>
                  <a:pt x="1204" y="77"/>
                </a:cubicBezTo>
                <a:cubicBezTo>
                  <a:pt x="1217" y="77"/>
                  <a:pt x="1224" y="85"/>
                  <a:pt x="1224" y="100"/>
                </a:cubicBezTo>
                <a:lnTo>
                  <a:pt x="1224" y="152"/>
                </a:lnTo>
                <a:lnTo>
                  <a:pt x="1246" y="152"/>
                </a:lnTo>
                <a:lnTo>
                  <a:pt x="1246" y="98"/>
                </a:lnTo>
                <a:cubicBezTo>
                  <a:pt x="1246" y="86"/>
                  <a:pt x="1243" y="75"/>
                  <a:pt x="1236" y="68"/>
                </a:cubicBezTo>
                <a:lnTo>
                  <a:pt x="1236" y="68"/>
                </a:lnTo>
                <a:close/>
                <a:moveTo>
                  <a:pt x="132" y="131"/>
                </a:moveTo>
                <a:lnTo>
                  <a:pt x="132" y="131"/>
                </a:lnTo>
                <a:cubicBezTo>
                  <a:pt x="125" y="131"/>
                  <a:pt x="120" y="136"/>
                  <a:pt x="120" y="142"/>
                </a:cubicBezTo>
                <a:cubicBezTo>
                  <a:pt x="120" y="149"/>
                  <a:pt x="125" y="154"/>
                  <a:pt x="132" y="154"/>
                </a:cubicBezTo>
                <a:cubicBezTo>
                  <a:pt x="138" y="154"/>
                  <a:pt x="143" y="149"/>
                  <a:pt x="143" y="142"/>
                </a:cubicBezTo>
                <a:cubicBezTo>
                  <a:pt x="143" y="136"/>
                  <a:pt x="138" y="131"/>
                  <a:pt x="132" y="131"/>
                </a:cubicBezTo>
                <a:lnTo>
                  <a:pt x="132" y="131"/>
                </a:lnTo>
                <a:close/>
                <a:moveTo>
                  <a:pt x="458" y="105"/>
                </a:moveTo>
                <a:lnTo>
                  <a:pt x="458" y="105"/>
                </a:lnTo>
                <a:cubicBezTo>
                  <a:pt x="458" y="90"/>
                  <a:pt x="446" y="77"/>
                  <a:pt x="430" y="77"/>
                </a:cubicBezTo>
                <a:cubicBezTo>
                  <a:pt x="415" y="77"/>
                  <a:pt x="403" y="90"/>
                  <a:pt x="403" y="105"/>
                </a:cubicBezTo>
                <a:cubicBezTo>
                  <a:pt x="403" y="121"/>
                  <a:pt x="415" y="134"/>
                  <a:pt x="430" y="134"/>
                </a:cubicBezTo>
                <a:cubicBezTo>
                  <a:pt x="438" y="134"/>
                  <a:pt x="445" y="131"/>
                  <a:pt x="450" y="125"/>
                </a:cubicBezTo>
                <a:cubicBezTo>
                  <a:pt x="455" y="120"/>
                  <a:pt x="458" y="113"/>
                  <a:pt x="458" y="105"/>
                </a:cubicBezTo>
                <a:lnTo>
                  <a:pt x="458" y="105"/>
                </a:lnTo>
                <a:close/>
                <a:moveTo>
                  <a:pt x="456" y="59"/>
                </a:moveTo>
                <a:lnTo>
                  <a:pt x="456" y="59"/>
                </a:lnTo>
                <a:lnTo>
                  <a:pt x="478" y="59"/>
                </a:lnTo>
                <a:lnTo>
                  <a:pt x="478" y="152"/>
                </a:lnTo>
                <a:lnTo>
                  <a:pt x="456" y="152"/>
                </a:lnTo>
                <a:lnTo>
                  <a:pt x="456" y="141"/>
                </a:lnTo>
                <a:cubicBezTo>
                  <a:pt x="449" y="149"/>
                  <a:pt x="439" y="154"/>
                  <a:pt x="428" y="154"/>
                </a:cubicBezTo>
                <a:cubicBezTo>
                  <a:pt x="416" y="154"/>
                  <a:pt x="404" y="149"/>
                  <a:pt x="396" y="141"/>
                </a:cubicBezTo>
                <a:cubicBezTo>
                  <a:pt x="387" y="132"/>
                  <a:pt x="382" y="119"/>
                  <a:pt x="382" y="106"/>
                </a:cubicBezTo>
                <a:cubicBezTo>
                  <a:pt x="382" y="92"/>
                  <a:pt x="387" y="79"/>
                  <a:pt x="396" y="71"/>
                </a:cubicBezTo>
                <a:cubicBezTo>
                  <a:pt x="404" y="62"/>
                  <a:pt x="416" y="58"/>
                  <a:pt x="428" y="58"/>
                </a:cubicBezTo>
                <a:cubicBezTo>
                  <a:pt x="439" y="58"/>
                  <a:pt x="449" y="62"/>
                  <a:pt x="456" y="69"/>
                </a:cubicBezTo>
                <a:lnTo>
                  <a:pt x="456" y="59"/>
                </a:lnTo>
                <a:lnTo>
                  <a:pt x="456" y="59"/>
                </a:lnTo>
                <a:close/>
                <a:moveTo>
                  <a:pt x="132" y="16"/>
                </a:moveTo>
                <a:lnTo>
                  <a:pt x="132" y="16"/>
                </a:lnTo>
                <a:cubicBezTo>
                  <a:pt x="125" y="16"/>
                  <a:pt x="120" y="22"/>
                  <a:pt x="120" y="28"/>
                </a:cubicBezTo>
                <a:cubicBezTo>
                  <a:pt x="120" y="34"/>
                  <a:pt x="125" y="40"/>
                  <a:pt x="132" y="40"/>
                </a:cubicBezTo>
                <a:cubicBezTo>
                  <a:pt x="138" y="40"/>
                  <a:pt x="143" y="34"/>
                  <a:pt x="143" y="28"/>
                </a:cubicBezTo>
                <a:cubicBezTo>
                  <a:pt x="143" y="22"/>
                  <a:pt x="138" y="16"/>
                  <a:pt x="132" y="16"/>
                </a:cubicBezTo>
                <a:lnTo>
                  <a:pt x="132" y="16"/>
                </a:lnTo>
                <a:close/>
                <a:moveTo>
                  <a:pt x="81" y="76"/>
                </a:moveTo>
                <a:lnTo>
                  <a:pt x="81" y="76"/>
                </a:lnTo>
                <a:lnTo>
                  <a:pt x="90" y="40"/>
                </a:lnTo>
                <a:cubicBezTo>
                  <a:pt x="90" y="40"/>
                  <a:pt x="90" y="40"/>
                  <a:pt x="89" y="40"/>
                </a:cubicBezTo>
                <a:cubicBezTo>
                  <a:pt x="89" y="40"/>
                  <a:pt x="89" y="40"/>
                  <a:pt x="89" y="40"/>
                </a:cubicBezTo>
                <a:lnTo>
                  <a:pt x="51" y="93"/>
                </a:lnTo>
                <a:cubicBezTo>
                  <a:pt x="51" y="93"/>
                  <a:pt x="51" y="93"/>
                  <a:pt x="51" y="93"/>
                </a:cubicBezTo>
                <a:cubicBezTo>
                  <a:pt x="51" y="93"/>
                  <a:pt x="51" y="93"/>
                  <a:pt x="51" y="93"/>
                </a:cubicBezTo>
                <a:lnTo>
                  <a:pt x="89" y="93"/>
                </a:lnTo>
                <a:lnTo>
                  <a:pt x="80" y="130"/>
                </a:lnTo>
                <a:cubicBezTo>
                  <a:pt x="80" y="130"/>
                  <a:pt x="80" y="130"/>
                  <a:pt x="80" y="130"/>
                </a:cubicBezTo>
                <a:cubicBezTo>
                  <a:pt x="80" y="130"/>
                  <a:pt x="80" y="130"/>
                  <a:pt x="80" y="130"/>
                </a:cubicBezTo>
                <a:cubicBezTo>
                  <a:pt x="81" y="130"/>
                  <a:pt x="81" y="130"/>
                  <a:pt x="81" y="130"/>
                </a:cubicBezTo>
                <a:lnTo>
                  <a:pt x="119" y="77"/>
                </a:lnTo>
                <a:cubicBezTo>
                  <a:pt x="119" y="77"/>
                  <a:pt x="119" y="77"/>
                  <a:pt x="119" y="77"/>
                </a:cubicBezTo>
                <a:cubicBezTo>
                  <a:pt x="119" y="77"/>
                  <a:pt x="119" y="76"/>
                  <a:pt x="119" y="76"/>
                </a:cubicBezTo>
                <a:lnTo>
                  <a:pt x="81" y="76"/>
                </a:lnTo>
                <a:lnTo>
                  <a:pt x="81" y="76"/>
                </a:lnTo>
                <a:close/>
                <a:moveTo>
                  <a:pt x="85" y="148"/>
                </a:moveTo>
                <a:lnTo>
                  <a:pt x="85" y="148"/>
                </a:lnTo>
                <a:cubicBezTo>
                  <a:pt x="50" y="148"/>
                  <a:pt x="22" y="120"/>
                  <a:pt x="22" y="85"/>
                </a:cubicBezTo>
                <a:cubicBezTo>
                  <a:pt x="22" y="50"/>
                  <a:pt x="50" y="22"/>
                  <a:pt x="85" y="22"/>
                </a:cubicBezTo>
                <a:cubicBezTo>
                  <a:pt x="89" y="22"/>
                  <a:pt x="94" y="22"/>
                  <a:pt x="98" y="23"/>
                </a:cubicBezTo>
                <a:lnTo>
                  <a:pt x="112" y="4"/>
                </a:lnTo>
                <a:cubicBezTo>
                  <a:pt x="103" y="1"/>
                  <a:pt x="94" y="0"/>
                  <a:pt x="85" y="0"/>
                </a:cubicBezTo>
                <a:cubicBezTo>
                  <a:pt x="38" y="0"/>
                  <a:pt x="0" y="38"/>
                  <a:pt x="0" y="85"/>
                </a:cubicBezTo>
                <a:cubicBezTo>
                  <a:pt x="0" y="132"/>
                  <a:pt x="38" y="171"/>
                  <a:pt x="85" y="171"/>
                </a:cubicBezTo>
                <a:cubicBezTo>
                  <a:pt x="94" y="171"/>
                  <a:pt x="103" y="169"/>
                  <a:pt x="112" y="166"/>
                </a:cubicBezTo>
                <a:lnTo>
                  <a:pt x="98" y="147"/>
                </a:lnTo>
                <a:cubicBezTo>
                  <a:pt x="94" y="148"/>
                  <a:pt x="89" y="148"/>
                  <a:pt x="85" y="148"/>
                </a:cubicBezTo>
                <a:lnTo>
                  <a:pt x="85" y="148"/>
                </a:lnTo>
                <a:close/>
                <a:moveTo>
                  <a:pt x="353" y="106"/>
                </a:moveTo>
                <a:lnTo>
                  <a:pt x="353" y="106"/>
                </a:lnTo>
                <a:cubicBezTo>
                  <a:pt x="345" y="122"/>
                  <a:pt x="330" y="132"/>
                  <a:pt x="311" y="132"/>
                </a:cubicBezTo>
                <a:cubicBezTo>
                  <a:pt x="285" y="132"/>
                  <a:pt x="265" y="111"/>
                  <a:pt x="265" y="85"/>
                </a:cubicBezTo>
                <a:cubicBezTo>
                  <a:pt x="265" y="72"/>
                  <a:pt x="269" y="60"/>
                  <a:pt x="278" y="51"/>
                </a:cubicBezTo>
                <a:cubicBezTo>
                  <a:pt x="287" y="42"/>
                  <a:pt x="299" y="37"/>
                  <a:pt x="312" y="37"/>
                </a:cubicBezTo>
                <a:cubicBezTo>
                  <a:pt x="329" y="37"/>
                  <a:pt x="343" y="46"/>
                  <a:pt x="352" y="62"/>
                </a:cubicBezTo>
                <a:lnTo>
                  <a:pt x="352" y="63"/>
                </a:lnTo>
                <a:lnTo>
                  <a:pt x="371" y="51"/>
                </a:lnTo>
                <a:lnTo>
                  <a:pt x="371" y="50"/>
                </a:lnTo>
                <a:cubicBezTo>
                  <a:pt x="365" y="40"/>
                  <a:pt x="356" y="31"/>
                  <a:pt x="346" y="25"/>
                </a:cubicBezTo>
                <a:cubicBezTo>
                  <a:pt x="336" y="19"/>
                  <a:pt x="324" y="16"/>
                  <a:pt x="312" y="16"/>
                </a:cubicBezTo>
                <a:cubicBezTo>
                  <a:pt x="293" y="16"/>
                  <a:pt x="276" y="23"/>
                  <a:pt x="263" y="36"/>
                </a:cubicBezTo>
                <a:cubicBezTo>
                  <a:pt x="250" y="49"/>
                  <a:pt x="243" y="66"/>
                  <a:pt x="243" y="85"/>
                </a:cubicBezTo>
                <a:cubicBezTo>
                  <a:pt x="243" y="103"/>
                  <a:pt x="250" y="121"/>
                  <a:pt x="262" y="133"/>
                </a:cubicBezTo>
                <a:cubicBezTo>
                  <a:pt x="275" y="146"/>
                  <a:pt x="293" y="154"/>
                  <a:pt x="312" y="154"/>
                </a:cubicBezTo>
                <a:cubicBezTo>
                  <a:pt x="338" y="154"/>
                  <a:pt x="360" y="140"/>
                  <a:pt x="373" y="116"/>
                </a:cubicBezTo>
                <a:lnTo>
                  <a:pt x="373" y="115"/>
                </a:lnTo>
                <a:lnTo>
                  <a:pt x="353" y="105"/>
                </a:lnTo>
                <a:lnTo>
                  <a:pt x="353" y="106"/>
                </a:lnTo>
                <a:lnTo>
                  <a:pt x="353" y="106"/>
                </a:lnTo>
                <a:close/>
                <a:moveTo>
                  <a:pt x="156" y="95"/>
                </a:moveTo>
                <a:lnTo>
                  <a:pt x="156" y="95"/>
                </a:lnTo>
                <a:cubicBezTo>
                  <a:pt x="149" y="95"/>
                  <a:pt x="144" y="100"/>
                  <a:pt x="144" y="106"/>
                </a:cubicBezTo>
                <a:cubicBezTo>
                  <a:pt x="144" y="113"/>
                  <a:pt x="149" y="118"/>
                  <a:pt x="156" y="118"/>
                </a:cubicBezTo>
                <a:cubicBezTo>
                  <a:pt x="162" y="118"/>
                  <a:pt x="167" y="113"/>
                  <a:pt x="167" y="106"/>
                </a:cubicBezTo>
                <a:cubicBezTo>
                  <a:pt x="167" y="100"/>
                  <a:pt x="162" y="95"/>
                  <a:pt x="156" y="95"/>
                </a:cubicBezTo>
                <a:lnTo>
                  <a:pt x="156" y="95"/>
                </a:lnTo>
                <a:close/>
                <a:moveTo>
                  <a:pt x="167" y="64"/>
                </a:moveTo>
                <a:lnTo>
                  <a:pt x="167" y="64"/>
                </a:lnTo>
                <a:cubicBezTo>
                  <a:pt x="167" y="70"/>
                  <a:pt x="162" y="75"/>
                  <a:pt x="156" y="75"/>
                </a:cubicBezTo>
                <a:cubicBezTo>
                  <a:pt x="149" y="75"/>
                  <a:pt x="144" y="70"/>
                  <a:pt x="144" y="64"/>
                </a:cubicBezTo>
                <a:cubicBezTo>
                  <a:pt x="144" y="57"/>
                  <a:pt x="149" y="52"/>
                  <a:pt x="156" y="52"/>
                </a:cubicBezTo>
                <a:cubicBezTo>
                  <a:pt x="162" y="52"/>
                  <a:pt x="167" y="57"/>
                  <a:pt x="167" y="64"/>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2227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Dual Bra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B72A95-F706-4A6F-A4A6-F9FBD32090D1}"/>
              </a:ext>
            </a:extLst>
          </p:cNvPr>
          <p:cNvSpPr/>
          <p:nvPr userDrawn="1"/>
        </p:nvSpPr>
        <p:spPr>
          <a:xfrm>
            <a:off x="0" y="0"/>
            <a:ext cx="10969625" cy="979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35525" y="1208082"/>
            <a:ext cx="9898575" cy="4874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F58E5CD-F0F8-401A-BACC-1106B0E1C1FD}" type="slidenum">
              <a:rPr lang="en-GB" smtClean="0"/>
              <a:t>‹#›</a:t>
            </a:fld>
            <a:endParaRPr lang="en-GB"/>
          </a:p>
        </p:txBody>
      </p:sp>
      <p:cxnSp>
        <p:nvCxnSpPr>
          <p:cNvPr id="8" name="Straight Connector 7">
            <a:extLst>
              <a:ext uri="{FF2B5EF4-FFF2-40B4-BE49-F238E27FC236}">
                <a16:creationId xmlns:a16="http://schemas.microsoft.com/office/drawing/2014/main" id="{AD8E7777-DB16-404C-8566-B3A7D624DC55}"/>
              </a:ext>
            </a:extLst>
          </p:cNvPr>
          <p:cNvCxnSpPr>
            <a:cxnSpLocks/>
          </p:cNvCxnSpPr>
          <p:nvPr userDrawn="1"/>
        </p:nvCxnSpPr>
        <p:spPr>
          <a:xfrm>
            <a:off x="0" y="6311207"/>
            <a:ext cx="109696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52A2141-ADB7-4B11-821E-7019A2737667}"/>
              </a:ext>
            </a:extLst>
          </p:cNvPr>
          <p:cNvSpPr>
            <a:spLocks noGrp="1"/>
          </p:cNvSpPr>
          <p:nvPr>
            <p:ph type="body" sz="quarter" idx="13"/>
          </p:nvPr>
        </p:nvSpPr>
        <p:spPr>
          <a:xfrm>
            <a:off x="3917969" y="6518435"/>
            <a:ext cx="1296000" cy="95091"/>
          </a:xfrm>
        </p:spPr>
        <p:txBody>
          <a:bodyPr anchor="ctr" anchorCtr="0">
            <a:spAutoFit/>
          </a:bodyPr>
          <a:lstStyle>
            <a:lvl1pPr marL="0" indent="0">
              <a:lnSpc>
                <a:spcPct val="112000"/>
              </a:lnSpc>
              <a:spcAft>
                <a:spcPts val="0"/>
              </a:spcAft>
              <a:buNone/>
              <a:defRPr sz="600">
                <a:solidFill>
                  <a:schemeClr val="tx1"/>
                </a:solidFill>
              </a:defRPr>
            </a:lvl1pPr>
            <a:lvl2pPr marL="0" indent="0">
              <a:buNone/>
              <a:defRPr/>
            </a:lvl2pPr>
          </a:lstStyle>
          <a:p>
            <a:pPr lvl="0"/>
            <a:r>
              <a:rPr lang="en-US"/>
              <a:t>Click to edit Master text styles</a:t>
            </a:r>
          </a:p>
        </p:txBody>
      </p:sp>
      <p:sp>
        <p:nvSpPr>
          <p:cNvPr id="15" name="Text Placeholder 12">
            <a:extLst>
              <a:ext uri="{FF2B5EF4-FFF2-40B4-BE49-F238E27FC236}">
                <a16:creationId xmlns:a16="http://schemas.microsoft.com/office/drawing/2014/main" id="{7E431F85-B8F0-4F71-8BC2-7C1DF496724D}"/>
              </a:ext>
            </a:extLst>
          </p:cNvPr>
          <p:cNvSpPr>
            <a:spLocks noGrp="1"/>
          </p:cNvSpPr>
          <p:nvPr>
            <p:ph type="body" sz="quarter" idx="14"/>
          </p:nvPr>
        </p:nvSpPr>
        <p:spPr>
          <a:xfrm>
            <a:off x="1184481" y="6518435"/>
            <a:ext cx="1296000" cy="95091"/>
          </a:xfrm>
        </p:spPr>
        <p:txBody>
          <a:bodyPr wrap="square" anchor="ctr" anchorCtr="0">
            <a:spAutoFit/>
          </a:bodyPr>
          <a:lstStyle>
            <a:lvl1pPr marL="0" indent="0">
              <a:lnSpc>
                <a:spcPct val="112000"/>
              </a:lnSpc>
              <a:spcAft>
                <a:spcPts val="0"/>
              </a:spcAft>
              <a:buNone/>
              <a:defRPr sz="600">
                <a:solidFill>
                  <a:schemeClr val="tx1"/>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302037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x2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B72A95-F706-4A6F-A4A6-F9FBD32090D1}"/>
              </a:ext>
            </a:extLst>
          </p:cNvPr>
          <p:cNvSpPr/>
          <p:nvPr userDrawn="1"/>
        </p:nvSpPr>
        <p:spPr>
          <a:xfrm>
            <a:off x="0" y="0"/>
            <a:ext cx="10969625" cy="979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83DE89B-DE45-452B-BF8B-3856900395AC}" type="datetime1">
              <a:rPr lang="en-GB" smtClean="0"/>
              <a:t>14/03/2022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58E5CD-F0F8-401A-BACC-1106B0E1C1FD}" type="slidenum">
              <a:rPr lang="en-GB" smtClean="0"/>
              <a:t>‹#›</a:t>
            </a:fld>
            <a:endParaRPr lang="en-GB"/>
          </a:p>
        </p:txBody>
      </p:sp>
      <p:cxnSp>
        <p:nvCxnSpPr>
          <p:cNvPr id="8" name="Straight Connector 7">
            <a:extLst>
              <a:ext uri="{FF2B5EF4-FFF2-40B4-BE49-F238E27FC236}">
                <a16:creationId xmlns:a16="http://schemas.microsoft.com/office/drawing/2014/main" id="{AD8E7777-DB16-404C-8566-B3A7D624DC55}"/>
              </a:ext>
            </a:extLst>
          </p:cNvPr>
          <p:cNvCxnSpPr>
            <a:cxnSpLocks/>
          </p:cNvCxnSpPr>
          <p:nvPr userDrawn="1"/>
        </p:nvCxnSpPr>
        <p:spPr>
          <a:xfrm>
            <a:off x="0" y="6311207"/>
            <a:ext cx="109696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266B0D3D-F113-4FD1-9372-2C5289F02D7F}"/>
              </a:ext>
            </a:extLst>
          </p:cNvPr>
          <p:cNvSpPr>
            <a:spLocks noGrp="1"/>
          </p:cNvSpPr>
          <p:nvPr>
            <p:ph type="pic" sz="quarter" idx="13"/>
          </p:nvPr>
        </p:nvSpPr>
        <p:spPr>
          <a:xfrm>
            <a:off x="6132625" y="1042403"/>
            <a:ext cx="4837000" cy="2602800"/>
          </a:xfrm>
          <a:noFill/>
        </p:spPr>
        <p:txBody>
          <a:bodyPr anchor="ctr" anchorCtr="1"/>
          <a:lstStyle>
            <a:lvl1pPr marL="0" indent="0" algn="ctr">
              <a:buNone/>
              <a:defRPr sz="1800"/>
            </a:lvl1pPr>
          </a:lstStyle>
          <a:p>
            <a:r>
              <a:rPr lang="en-US"/>
              <a:t>Click icon to add picture</a:t>
            </a:r>
            <a:endParaRPr lang="en-GB" dirty="0"/>
          </a:p>
        </p:txBody>
      </p:sp>
      <p:sp>
        <p:nvSpPr>
          <p:cNvPr id="15" name="Picture Placeholder 13">
            <a:extLst>
              <a:ext uri="{FF2B5EF4-FFF2-40B4-BE49-F238E27FC236}">
                <a16:creationId xmlns:a16="http://schemas.microsoft.com/office/drawing/2014/main" id="{B4C04D52-7834-421B-8C0E-BC6B725AC5C8}"/>
              </a:ext>
            </a:extLst>
          </p:cNvPr>
          <p:cNvSpPr>
            <a:spLocks noGrp="1"/>
          </p:cNvSpPr>
          <p:nvPr>
            <p:ph type="pic" sz="quarter" idx="14"/>
          </p:nvPr>
        </p:nvSpPr>
        <p:spPr>
          <a:xfrm>
            <a:off x="6132625" y="3708407"/>
            <a:ext cx="4837000" cy="2602800"/>
          </a:xfrm>
          <a:noFill/>
        </p:spPr>
        <p:txBody>
          <a:bodyPr anchor="ctr" anchorCtr="1"/>
          <a:lstStyle>
            <a:lvl1pPr marL="0" indent="0" algn="ctr">
              <a:buNone/>
              <a:defRPr sz="1800"/>
            </a:lvl1pPr>
          </a:lstStyle>
          <a:p>
            <a:r>
              <a:rPr lang="en-US"/>
              <a:t>Click icon to add picture</a:t>
            </a:r>
            <a:endParaRPr lang="en-GB" dirty="0"/>
          </a:p>
        </p:txBody>
      </p:sp>
      <p:sp>
        <p:nvSpPr>
          <p:cNvPr id="17" name="Text Placeholder 16">
            <a:extLst>
              <a:ext uri="{FF2B5EF4-FFF2-40B4-BE49-F238E27FC236}">
                <a16:creationId xmlns:a16="http://schemas.microsoft.com/office/drawing/2014/main" id="{71255578-7946-45B8-8BA4-705FCB88FCD5}"/>
              </a:ext>
            </a:extLst>
          </p:cNvPr>
          <p:cNvSpPr>
            <a:spLocks noGrp="1"/>
          </p:cNvSpPr>
          <p:nvPr>
            <p:ph type="body" sz="quarter" idx="15"/>
          </p:nvPr>
        </p:nvSpPr>
        <p:spPr>
          <a:xfrm>
            <a:off x="535525" y="1208082"/>
            <a:ext cx="5059140" cy="24371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6">
            <a:extLst>
              <a:ext uri="{FF2B5EF4-FFF2-40B4-BE49-F238E27FC236}">
                <a16:creationId xmlns:a16="http://schemas.microsoft.com/office/drawing/2014/main" id="{40F95083-F478-478E-885F-26898A69B4C8}"/>
              </a:ext>
            </a:extLst>
          </p:cNvPr>
          <p:cNvSpPr>
            <a:spLocks noGrp="1"/>
          </p:cNvSpPr>
          <p:nvPr>
            <p:ph type="body" sz="quarter" idx="16"/>
          </p:nvPr>
        </p:nvSpPr>
        <p:spPr>
          <a:xfrm>
            <a:off x="535525" y="3708408"/>
            <a:ext cx="5059140" cy="237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reeform 5">
            <a:extLst>
              <a:ext uri="{FF2B5EF4-FFF2-40B4-BE49-F238E27FC236}">
                <a16:creationId xmlns:a16="http://schemas.microsoft.com/office/drawing/2014/main" id="{906494C2-05B5-452B-BF6B-0B91BBA7DE52}"/>
              </a:ext>
            </a:extLst>
          </p:cNvPr>
          <p:cNvSpPr>
            <a:spLocks noChangeAspect="1" noEditPoints="1"/>
          </p:cNvSpPr>
          <p:nvPr userDrawn="1"/>
        </p:nvSpPr>
        <p:spPr bwMode="auto">
          <a:xfrm>
            <a:off x="535525" y="6443559"/>
            <a:ext cx="1188000" cy="162000"/>
          </a:xfrm>
          <a:custGeom>
            <a:avLst/>
            <a:gdLst>
              <a:gd name="T0" fmla="*/ 886 w 1246"/>
              <a:gd name="T1" fmla="*/ 85 h 171"/>
              <a:gd name="T2" fmla="*/ 938 w 1246"/>
              <a:gd name="T3" fmla="*/ 75 h 171"/>
              <a:gd name="T4" fmla="*/ 900 w 1246"/>
              <a:gd name="T5" fmla="*/ 114 h 171"/>
              <a:gd name="T6" fmla="*/ 860 w 1246"/>
              <a:gd name="T7" fmla="*/ 132 h 171"/>
              <a:gd name="T8" fmla="*/ 940 w 1246"/>
              <a:gd name="T9" fmla="*/ 124 h 171"/>
              <a:gd name="T10" fmla="*/ 808 w 1246"/>
              <a:gd name="T11" fmla="*/ 134 h 171"/>
              <a:gd name="T12" fmla="*/ 775 w 1246"/>
              <a:gd name="T13" fmla="*/ 143 h 171"/>
              <a:gd name="T14" fmla="*/ 851 w 1246"/>
              <a:gd name="T15" fmla="*/ 59 h 171"/>
              <a:gd name="T16" fmla="*/ 731 w 1246"/>
              <a:gd name="T17" fmla="*/ 105 h 171"/>
              <a:gd name="T18" fmla="*/ 731 w 1246"/>
              <a:gd name="T19" fmla="*/ 105 h 171"/>
              <a:gd name="T20" fmla="*/ 707 w 1246"/>
              <a:gd name="T21" fmla="*/ 154 h 171"/>
              <a:gd name="T22" fmla="*/ 678 w 1246"/>
              <a:gd name="T23" fmla="*/ 18 h 171"/>
              <a:gd name="T24" fmla="*/ 602 w 1246"/>
              <a:gd name="T25" fmla="*/ 58 h 171"/>
              <a:gd name="T26" fmla="*/ 517 w 1246"/>
              <a:gd name="T27" fmla="*/ 59 h 171"/>
              <a:gd name="T28" fmla="*/ 523 w 1246"/>
              <a:gd name="T29" fmla="*/ 83 h 171"/>
              <a:gd name="T30" fmla="*/ 579 w 1246"/>
              <a:gd name="T31" fmla="*/ 100 h 171"/>
              <a:gd name="T32" fmla="*/ 641 w 1246"/>
              <a:gd name="T33" fmla="*/ 97 h 171"/>
              <a:gd name="T34" fmla="*/ 984 w 1246"/>
              <a:gd name="T35" fmla="*/ 27 h 171"/>
              <a:gd name="T36" fmla="*/ 962 w 1246"/>
              <a:gd name="T37" fmla="*/ 79 h 171"/>
              <a:gd name="T38" fmla="*/ 1003 w 1246"/>
              <a:gd name="T39" fmla="*/ 131 h 171"/>
              <a:gd name="T40" fmla="*/ 1003 w 1246"/>
              <a:gd name="T41" fmla="*/ 59 h 171"/>
              <a:gd name="T42" fmla="*/ 1126 w 1246"/>
              <a:gd name="T43" fmla="*/ 106 h 171"/>
              <a:gd name="T44" fmla="*/ 1099 w 1246"/>
              <a:gd name="T45" fmla="*/ 133 h 171"/>
              <a:gd name="T46" fmla="*/ 1147 w 1246"/>
              <a:gd name="T47" fmla="*/ 106 h 171"/>
              <a:gd name="T48" fmla="*/ 1065 w 1246"/>
              <a:gd name="T49" fmla="*/ 71 h 171"/>
              <a:gd name="T50" fmla="*/ 1017 w 1246"/>
              <a:gd name="T51" fmla="*/ 152 h 171"/>
              <a:gd name="T52" fmla="*/ 1028 w 1246"/>
              <a:gd name="T53" fmla="*/ 20 h 171"/>
              <a:gd name="T54" fmla="*/ 1028 w 1246"/>
              <a:gd name="T55" fmla="*/ 20 h 171"/>
              <a:gd name="T56" fmla="*/ 1182 w 1246"/>
              <a:gd name="T57" fmla="*/ 69 h 171"/>
              <a:gd name="T58" fmla="*/ 1182 w 1246"/>
              <a:gd name="T59" fmla="*/ 101 h 171"/>
              <a:gd name="T60" fmla="*/ 1246 w 1246"/>
              <a:gd name="T61" fmla="*/ 98 h 171"/>
              <a:gd name="T62" fmla="*/ 120 w 1246"/>
              <a:gd name="T63" fmla="*/ 142 h 171"/>
              <a:gd name="T64" fmla="*/ 458 w 1246"/>
              <a:gd name="T65" fmla="*/ 105 h 171"/>
              <a:gd name="T66" fmla="*/ 450 w 1246"/>
              <a:gd name="T67" fmla="*/ 125 h 171"/>
              <a:gd name="T68" fmla="*/ 478 w 1246"/>
              <a:gd name="T69" fmla="*/ 59 h 171"/>
              <a:gd name="T70" fmla="*/ 396 w 1246"/>
              <a:gd name="T71" fmla="*/ 141 h 171"/>
              <a:gd name="T72" fmla="*/ 456 w 1246"/>
              <a:gd name="T73" fmla="*/ 59 h 171"/>
              <a:gd name="T74" fmla="*/ 132 w 1246"/>
              <a:gd name="T75" fmla="*/ 40 h 171"/>
              <a:gd name="T76" fmla="*/ 81 w 1246"/>
              <a:gd name="T77" fmla="*/ 76 h 171"/>
              <a:gd name="T78" fmla="*/ 51 w 1246"/>
              <a:gd name="T79" fmla="*/ 93 h 171"/>
              <a:gd name="T80" fmla="*/ 80 w 1246"/>
              <a:gd name="T81" fmla="*/ 130 h 171"/>
              <a:gd name="T82" fmla="*/ 81 w 1246"/>
              <a:gd name="T83" fmla="*/ 76 h 171"/>
              <a:gd name="T84" fmla="*/ 85 w 1246"/>
              <a:gd name="T85" fmla="*/ 22 h 171"/>
              <a:gd name="T86" fmla="*/ 85 w 1246"/>
              <a:gd name="T87" fmla="*/ 171 h 171"/>
              <a:gd name="T88" fmla="*/ 353 w 1246"/>
              <a:gd name="T89" fmla="*/ 106 h 171"/>
              <a:gd name="T90" fmla="*/ 312 w 1246"/>
              <a:gd name="T91" fmla="*/ 37 h 171"/>
              <a:gd name="T92" fmla="*/ 346 w 1246"/>
              <a:gd name="T93" fmla="*/ 25 h 171"/>
              <a:gd name="T94" fmla="*/ 312 w 1246"/>
              <a:gd name="T95" fmla="*/ 154 h 171"/>
              <a:gd name="T96" fmla="*/ 353 w 1246"/>
              <a:gd name="T97" fmla="*/ 106 h 171"/>
              <a:gd name="T98" fmla="*/ 167 w 1246"/>
              <a:gd name="T99" fmla="*/ 106 h 171"/>
              <a:gd name="T100" fmla="*/ 156 w 1246"/>
              <a:gd name="T101" fmla="*/ 7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6" h="171">
                <a:moveTo>
                  <a:pt x="929" y="103"/>
                </a:moveTo>
                <a:lnTo>
                  <a:pt x="929" y="103"/>
                </a:lnTo>
                <a:cubicBezTo>
                  <a:pt x="923" y="99"/>
                  <a:pt x="914" y="97"/>
                  <a:pt x="907" y="95"/>
                </a:cubicBezTo>
                <a:lnTo>
                  <a:pt x="905" y="95"/>
                </a:lnTo>
                <a:cubicBezTo>
                  <a:pt x="892" y="92"/>
                  <a:pt x="886" y="90"/>
                  <a:pt x="886" y="85"/>
                </a:cubicBezTo>
                <a:cubicBezTo>
                  <a:pt x="886" y="79"/>
                  <a:pt x="892" y="76"/>
                  <a:pt x="901" y="76"/>
                </a:cubicBezTo>
                <a:cubicBezTo>
                  <a:pt x="909" y="76"/>
                  <a:pt x="916" y="79"/>
                  <a:pt x="920" y="86"/>
                </a:cubicBezTo>
                <a:lnTo>
                  <a:pt x="921" y="86"/>
                </a:lnTo>
                <a:lnTo>
                  <a:pt x="939" y="76"/>
                </a:lnTo>
                <a:lnTo>
                  <a:pt x="938" y="75"/>
                </a:lnTo>
                <a:cubicBezTo>
                  <a:pt x="930" y="63"/>
                  <a:pt x="917" y="57"/>
                  <a:pt x="901" y="57"/>
                </a:cubicBezTo>
                <a:cubicBezTo>
                  <a:pt x="889" y="57"/>
                  <a:pt x="879" y="61"/>
                  <a:pt x="872" y="68"/>
                </a:cubicBezTo>
                <a:cubicBezTo>
                  <a:pt x="867" y="73"/>
                  <a:pt x="864" y="79"/>
                  <a:pt x="864" y="86"/>
                </a:cubicBezTo>
                <a:cubicBezTo>
                  <a:pt x="864" y="104"/>
                  <a:pt x="880" y="110"/>
                  <a:pt x="897" y="114"/>
                </a:cubicBezTo>
                <a:cubicBezTo>
                  <a:pt x="898" y="114"/>
                  <a:pt x="899" y="114"/>
                  <a:pt x="900" y="114"/>
                </a:cubicBezTo>
                <a:cubicBezTo>
                  <a:pt x="910" y="116"/>
                  <a:pt x="918" y="118"/>
                  <a:pt x="918" y="124"/>
                </a:cubicBezTo>
                <a:cubicBezTo>
                  <a:pt x="918" y="131"/>
                  <a:pt x="910" y="135"/>
                  <a:pt x="902" y="135"/>
                </a:cubicBezTo>
                <a:cubicBezTo>
                  <a:pt x="892" y="135"/>
                  <a:pt x="885" y="130"/>
                  <a:pt x="880" y="122"/>
                </a:cubicBezTo>
                <a:lnTo>
                  <a:pt x="879" y="121"/>
                </a:lnTo>
                <a:lnTo>
                  <a:pt x="860" y="132"/>
                </a:lnTo>
                <a:lnTo>
                  <a:pt x="860" y="133"/>
                </a:lnTo>
                <a:cubicBezTo>
                  <a:pt x="868" y="147"/>
                  <a:pt x="882" y="154"/>
                  <a:pt x="901" y="154"/>
                </a:cubicBezTo>
                <a:cubicBezTo>
                  <a:pt x="902" y="154"/>
                  <a:pt x="902" y="154"/>
                  <a:pt x="902" y="154"/>
                </a:cubicBezTo>
                <a:cubicBezTo>
                  <a:pt x="917" y="154"/>
                  <a:pt x="926" y="148"/>
                  <a:pt x="931" y="143"/>
                </a:cubicBezTo>
                <a:cubicBezTo>
                  <a:pt x="937" y="138"/>
                  <a:pt x="940" y="131"/>
                  <a:pt x="940" y="124"/>
                </a:cubicBezTo>
                <a:cubicBezTo>
                  <a:pt x="940" y="115"/>
                  <a:pt x="936" y="108"/>
                  <a:pt x="929" y="103"/>
                </a:cubicBezTo>
                <a:lnTo>
                  <a:pt x="929" y="103"/>
                </a:lnTo>
                <a:close/>
                <a:moveTo>
                  <a:pt x="829" y="110"/>
                </a:moveTo>
                <a:lnTo>
                  <a:pt x="829" y="110"/>
                </a:lnTo>
                <a:cubicBezTo>
                  <a:pt x="829" y="124"/>
                  <a:pt x="821" y="134"/>
                  <a:pt x="808" y="134"/>
                </a:cubicBezTo>
                <a:cubicBezTo>
                  <a:pt x="795" y="134"/>
                  <a:pt x="787" y="126"/>
                  <a:pt x="787" y="111"/>
                </a:cubicBezTo>
                <a:lnTo>
                  <a:pt x="787" y="59"/>
                </a:lnTo>
                <a:lnTo>
                  <a:pt x="765" y="59"/>
                </a:lnTo>
                <a:lnTo>
                  <a:pt x="765" y="113"/>
                </a:lnTo>
                <a:cubicBezTo>
                  <a:pt x="765" y="125"/>
                  <a:pt x="769" y="136"/>
                  <a:pt x="775" y="143"/>
                </a:cubicBezTo>
                <a:cubicBezTo>
                  <a:pt x="782" y="150"/>
                  <a:pt x="791" y="154"/>
                  <a:pt x="803" y="154"/>
                </a:cubicBezTo>
                <a:cubicBezTo>
                  <a:pt x="814" y="154"/>
                  <a:pt x="823" y="149"/>
                  <a:pt x="830" y="142"/>
                </a:cubicBezTo>
                <a:lnTo>
                  <a:pt x="830" y="152"/>
                </a:lnTo>
                <a:lnTo>
                  <a:pt x="851" y="152"/>
                </a:lnTo>
                <a:lnTo>
                  <a:pt x="851" y="59"/>
                </a:lnTo>
                <a:lnTo>
                  <a:pt x="829" y="59"/>
                </a:lnTo>
                <a:lnTo>
                  <a:pt x="829" y="110"/>
                </a:lnTo>
                <a:lnTo>
                  <a:pt x="829" y="110"/>
                </a:lnTo>
                <a:close/>
                <a:moveTo>
                  <a:pt x="731" y="105"/>
                </a:moveTo>
                <a:lnTo>
                  <a:pt x="731" y="105"/>
                </a:lnTo>
                <a:cubicBezTo>
                  <a:pt x="731" y="90"/>
                  <a:pt x="719" y="77"/>
                  <a:pt x="704" y="77"/>
                </a:cubicBezTo>
                <a:cubicBezTo>
                  <a:pt x="689" y="77"/>
                  <a:pt x="677" y="90"/>
                  <a:pt x="677" y="105"/>
                </a:cubicBezTo>
                <a:cubicBezTo>
                  <a:pt x="677" y="121"/>
                  <a:pt x="689" y="134"/>
                  <a:pt x="704" y="134"/>
                </a:cubicBezTo>
                <a:cubicBezTo>
                  <a:pt x="719" y="134"/>
                  <a:pt x="731" y="121"/>
                  <a:pt x="731" y="105"/>
                </a:cubicBezTo>
                <a:lnTo>
                  <a:pt x="731" y="105"/>
                </a:lnTo>
                <a:close/>
                <a:moveTo>
                  <a:pt x="739" y="71"/>
                </a:moveTo>
                <a:lnTo>
                  <a:pt x="739" y="71"/>
                </a:lnTo>
                <a:cubicBezTo>
                  <a:pt x="748" y="79"/>
                  <a:pt x="753" y="92"/>
                  <a:pt x="753" y="106"/>
                </a:cubicBezTo>
                <a:cubicBezTo>
                  <a:pt x="753" y="119"/>
                  <a:pt x="748" y="132"/>
                  <a:pt x="739" y="141"/>
                </a:cubicBezTo>
                <a:cubicBezTo>
                  <a:pt x="730" y="149"/>
                  <a:pt x="719" y="154"/>
                  <a:pt x="707" y="154"/>
                </a:cubicBezTo>
                <a:cubicBezTo>
                  <a:pt x="695" y="154"/>
                  <a:pt x="685" y="149"/>
                  <a:pt x="678" y="142"/>
                </a:cubicBezTo>
                <a:lnTo>
                  <a:pt x="678" y="152"/>
                </a:lnTo>
                <a:lnTo>
                  <a:pt x="657" y="152"/>
                </a:lnTo>
                <a:lnTo>
                  <a:pt x="657" y="18"/>
                </a:lnTo>
                <a:lnTo>
                  <a:pt x="678" y="18"/>
                </a:lnTo>
                <a:lnTo>
                  <a:pt x="678" y="70"/>
                </a:lnTo>
                <a:cubicBezTo>
                  <a:pt x="685" y="62"/>
                  <a:pt x="696" y="58"/>
                  <a:pt x="707" y="58"/>
                </a:cubicBezTo>
                <a:cubicBezTo>
                  <a:pt x="719" y="58"/>
                  <a:pt x="730" y="62"/>
                  <a:pt x="739" y="71"/>
                </a:cubicBezTo>
                <a:lnTo>
                  <a:pt x="739" y="71"/>
                </a:lnTo>
                <a:close/>
                <a:moveTo>
                  <a:pt x="602" y="58"/>
                </a:moveTo>
                <a:lnTo>
                  <a:pt x="602" y="58"/>
                </a:lnTo>
                <a:cubicBezTo>
                  <a:pt x="589" y="58"/>
                  <a:pt x="578" y="63"/>
                  <a:pt x="572" y="73"/>
                </a:cubicBezTo>
                <a:cubicBezTo>
                  <a:pt x="566" y="63"/>
                  <a:pt x="555" y="58"/>
                  <a:pt x="542" y="58"/>
                </a:cubicBezTo>
                <a:cubicBezTo>
                  <a:pt x="532" y="58"/>
                  <a:pt x="523" y="61"/>
                  <a:pt x="517" y="68"/>
                </a:cubicBezTo>
                <a:lnTo>
                  <a:pt x="517" y="59"/>
                </a:lnTo>
                <a:lnTo>
                  <a:pt x="495" y="59"/>
                </a:lnTo>
                <a:lnTo>
                  <a:pt x="495" y="152"/>
                </a:lnTo>
                <a:lnTo>
                  <a:pt x="517" y="152"/>
                </a:lnTo>
                <a:lnTo>
                  <a:pt x="517" y="101"/>
                </a:lnTo>
                <a:cubicBezTo>
                  <a:pt x="517" y="93"/>
                  <a:pt x="519" y="87"/>
                  <a:pt x="523" y="83"/>
                </a:cubicBezTo>
                <a:cubicBezTo>
                  <a:pt x="526" y="79"/>
                  <a:pt x="531" y="77"/>
                  <a:pt x="538" y="77"/>
                </a:cubicBezTo>
                <a:cubicBezTo>
                  <a:pt x="550" y="77"/>
                  <a:pt x="557" y="84"/>
                  <a:pt x="557" y="97"/>
                </a:cubicBezTo>
                <a:lnTo>
                  <a:pt x="557" y="152"/>
                </a:lnTo>
                <a:lnTo>
                  <a:pt x="579" y="152"/>
                </a:lnTo>
                <a:lnTo>
                  <a:pt x="579" y="100"/>
                </a:lnTo>
                <a:cubicBezTo>
                  <a:pt x="579" y="86"/>
                  <a:pt x="586" y="77"/>
                  <a:pt x="599" y="77"/>
                </a:cubicBezTo>
                <a:cubicBezTo>
                  <a:pt x="611" y="77"/>
                  <a:pt x="619" y="85"/>
                  <a:pt x="619" y="98"/>
                </a:cubicBezTo>
                <a:lnTo>
                  <a:pt x="619" y="152"/>
                </a:lnTo>
                <a:lnTo>
                  <a:pt x="641" y="152"/>
                </a:lnTo>
                <a:lnTo>
                  <a:pt x="641" y="97"/>
                </a:lnTo>
                <a:cubicBezTo>
                  <a:pt x="641" y="85"/>
                  <a:pt x="637" y="75"/>
                  <a:pt x="631" y="68"/>
                </a:cubicBezTo>
                <a:cubicBezTo>
                  <a:pt x="624" y="61"/>
                  <a:pt x="614" y="58"/>
                  <a:pt x="602" y="58"/>
                </a:cubicBezTo>
                <a:lnTo>
                  <a:pt x="602" y="58"/>
                </a:lnTo>
                <a:close/>
                <a:moveTo>
                  <a:pt x="984" y="27"/>
                </a:moveTo>
                <a:lnTo>
                  <a:pt x="984" y="27"/>
                </a:lnTo>
                <a:lnTo>
                  <a:pt x="962" y="39"/>
                </a:lnTo>
                <a:lnTo>
                  <a:pt x="962" y="59"/>
                </a:lnTo>
                <a:lnTo>
                  <a:pt x="947" y="59"/>
                </a:lnTo>
                <a:lnTo>
                  <a:pt x="947" y="79"/>
                </a:lnTo>
                <a:lnTo>
                  <a:pt x="962" y="79"/>
                </a:lnTo>
                <a:lnTo>
                  <a:pt x="962" y="114"/>
                </a:lnTo>
                <a:cubicBezTo>
                  <a:pt x="962" y="129"/>
                  <a:pt x="964" y="138"/>
                  <a:pt x="970" y="144"/>
                </a:cubicBezTo>
                <a:cubicBezTo>
                  <a:pt x="976" y="149"/>
                  <a:pt x="984" y="152"/>
                  <a:pt x="999" y="152"/>
                </a:cubicBezTo>
                <a:lnTo>
                  <a:pt x="1003" y="152"/>
                </a:lnTo>
                <a:lnTo>
                  <a:pt x="1003" y="131"/>
                </a:lnTo>
                <a:lnTo>
                  <a:pt x="1002" y="131"/>
                </a:lnTo>
                <a:cubicBezTo>
                  <a:pt x="986" y="131"/>
                  <a:pt x="984" y="129"/>
                  <a:pt x="984" y="114"/>
                </a:cubicBezTo>
                <a:lnTo>
                  <a:pt x="984" y="79"/>
                </a:lnTo>
                <a:lnTo>
                  <a:pt x="1003" y="79"/>
                </a:lnTo>
                <a:lnTo>
                  <a:pt x="1003" y="59"/>
                </a:lnTo>
                <a:lnTo>
                  <a:pt x="984" y="59"/>
                </a:lnTo>
                <a:lnTo>
                  <a:pt x="984" y="27"/>
                </a:lnTo>
                <a:lnTo>
                  <a:pt x="984" y="27"/>
                </a:lnTo>
                <a:close/>
                <a:moveTo>
                  <a:pt x="1126" y="106"/>
                </a:moveTo>
                <a:lnTo>
                  <a:pt x="1126" y="106"/>
                </a:lnTo>
                <a:cubicBezTo>
                  <a:pt x="1126" y="90"/>
                  <a:pt x="1114" y="78"/>
                  <a:pt x="1099" y="78"/>
                </a:cubicBezTo>
                <a:cubicBezTo>
                  <a:pt x="1092" y="78"/>
                  <a:pt x="1085" y="81"/>
                  <a:pt x="1081" y="86"/>
                </a:cubicBezTo>
                <a:cubicBezTo>
                  <a:pt x="1076" y="91"/>
                  <a:pt x="1073" y="98"/>
                  <a:pt x="1073" y="106"/>
                </a:cubicBezTo>
                <a:cubicBezTo>
                  <a:pt x="1073" y="113"/>
                  <a:pt x="1076" y="120"/>
                  <a:pt x="1081" y="125"/>
                </a:cubicBezTo>
                <a:cubicBezTo>
                  <a:pt x="1085" y="130"/>
                  <a:pt x="1092" y="133"/>
                  <a:pt x="1099" y="133"/>
                </a:cubicBezTo>
                <a:cubicBezTo>
                  <a:pt x="1114" y="133"/>
                  <a:pt x="1126" y="121"/>
                  <a:pt x="1126" y="106"/>
                </a:cubicBezTo>
                <a:lnTo>
                  <a:pt x="1126" y="106"/>
                </a:lnTo>
                <a:close/>
                <a:moveTo>
                  <a:pt x="1133" y="71"/>
                </a:moveTo>
                <a:lnTo>
                  <a:pt x="1133" y="71"/>
                </a:lnTo>
                <a:cubicBezTo>
                  <a:pt x="1142" y="80"/>
                  <a:pt x="1147" y="93"/>
                  <a:pt x="1147" y="106"/>
                </a:cubicBezTo>
                <a:cubicBezTo>
                  <a:pt x="1147" y="119"/>
                  <a:pt x="1142" y="131"/>
                  <a:pt x="1133" y="140"/>
                </a:cubicBezTo>
                <a:cubicBezTo>
                  <a:pt x="1124" y="149"/>
                  <a:pt x="1112" y="154"/>
                  <a:pt x="1099" y="154"/>
                </a:cubicBezTo>
                <a:cubicBezTo>
                  <a:pt x="1086" y="154"/>
                  <a:pt x="1074" y="149"/>
                  <a:pt x="1065" y="140"/>
                </a:cubicBezTo>
                <a:cubicBezTo>
                  <a:pt x="1056" y="131"/>
                  <a:pt x="1051" y="119"/>
                  <a:pt x="1051" y="106"/>
                </a:cubicBezTo>
                <a:cubicBezTo>
                  <a:pt x="1051" y="93"/>
                  <a:pt x="1056" y="80"/>
                  <a:pt x="1065" y="71"/>
                </a:cubicBezTo>
                <a:cubicBezTo>
                  <a:pt x="1074" y="63"/>
                  <a:pt x="1086" y="58"/>
                  <a:pt x="1099" y="58"/>
                </a:cubicBezTo>
                <a:cubicBezTo>
                  <a:pt x="1112" y="58"/>
                  <a:pt x="1124" y="63"/>
                  <a:pt x="1133" y="71"/>
                </a:cubicBezTo>
                <a:lnTo>
                  <a:pt x="1133" y="71"/>
                </a:lnTo>
                <a:close/>
                <a:moveTo>
                  <a:pt x="1017" y="152"/>
                </a:moveTo>
                <a:lnTo>
                  <a:pt x="1017" y="152"/>
                </a:lnTo>
                <a:lnTo>
                  <a:pt x="1038" y="152"/>
                </a:lnTo>
                <a:lnTo>
                  <a:pt x="1038" y="59"/>
                </a:lnTo>
                <a:lnTo>
                  <a:pt x="1017" y="59"/>
                </a:lnTo>
                <a:lnTo>
                  <a:pt x="1017" y="152"/>
                </a:lnTo>
                <a:close/>
                <a:moveTo>
                  <a:pt x="1028" y="20"/>
                </a:moveTo>
                <a:lnTo>
                  <a:pt x="1028" y="20"/>
                </a:lnTo>
                <a:cubicBezTo>
                  <a:pt x="1019" y="20"/>
                  <a:pt x="1013" y="26"/>
                  <a:pt x="1013" y="34"/>
                </a:cubicBezTo>
                <a:cubicBezTo>
                  <a:pt x="1013" y="42"/>
                  <a:pt x="1019" y="48"/>
                  <a:pt x="1028" y="48"/>
                </a:cubicBezTo>
                <a:cubicBezTo>
                  <a:pt x="1036" y="48"/>
                  <a:pt x="1042" y="42"/>
                  <a:pt x="1042" y="34"/>
                </a:cubicBezTo>
                <a:cubicBezTo>
                  <a:pt x="1042" y="26"/>
                  <a:pt x="1036" y="20"/>
                  <a:pt x="1028" y="20"/>
                </a:cubicBezTo>
                <a:lnTo>
                  <a:pt x="1028" y="20"/>
                </a:lnTo>
                <a:close/>
                <a:moveTo>
                  <a:pt x="1236" y="68"/>
                </a:moveTo>
                <a:lnTo>
                  <a:pt x="1236" y="68"/>
                </a:lnTo>
                <a:cubicBezTo>
                  <a:pt x="1229" y="61"/>
                  <a:pt x="1220" y="58"/>
                  <a:pt x="1208" y="58"/>
                </a:cubicBezTo>
                <a:cubicBezTo>
                  <a:pt x="1198" y="58"/>
                  <a:pt x="1188" y="62"/>
                  <a:pt x="1182" y="69"/>
                </a:cubicBezTo>
                <a:lnTo>
                  <a:pt x="1182" y="59"/>
                </a:lnTo>
                <a:lnTo>
                  <a:pt x="1160" y="59"/>
                </a:lnTo>
                <a:lnTo>
                  <a:pt x="1160" y="152"/>
                </a:lnTo>
                <a:lnTo>
                  <a:pt x="1182" y="152"/>
                </a:lnTo>
                <a:lnTo>
                  <a:pt x="1182" y="101"/>
                </a:lnTo>
                <a:cubicBezTo>
                  <a:pt x="1182" y="86"/>
                  <a:pt x="1191" y="77"/>
                  <a:pt x="1204" y="77"/>
                </a:cubicBezTo>
                <a:cubicBezTo>
                  <a:pt x="1217" y="77"/>
                  <a:pt x="1224" y="85"/>
                  <a:pt x="1224" y="100"/>
                </a:cubicBezTo>
                <a:lnTo>
                  <a:pt x="1224" y="152"/>
                </a:lnTo>
                <a:lnTo>
                  <a:pt x="1246" y="152"/>
                </a:lnTo>
                <a:lnTo>
                  <a:pt x="1246" y="98"/>
                </a:lnTo>
                <a:cubicBezTo>
                  <a:pt x="1246" y="86"/>
                  <a:pt x="1243" y="75"/>
                  <a:pt x="1236" y="68"/>
                </a:cubicBezTo>
                <a:lnTo>
                  <a:pt x="1236" y="68"/>
                </a:lnTo>
                <a:close/>
                <a:moveTo>
                  <a:pt x="132" y="131"/>
                </a:moveTo>
                <a:lnTo>
                  <a:pt x="132" y="131"/>
                </a:lnTo>
                <a:cubicBezTo>
                  <a:pt x="125" y="131"/>
                  <a:pt x="120" y="136"/>
                  <a:pt x="120" y="142"/>
                </a:cubicBezTo>
                <a:cubicBezTo>
                  <a:pt x="120" y="149"/>
                  <a:pt x="125" y="154"/>
                  <a:pt x="132" y="154"/>
                </a:cubicBezTo>
                <a:cubicBezTo>
                  <a:pt x="138" y="154"/>
                  <a:pt x="143" y="149"/>
                  <a:pt x="143" y="142"/>
                </a:cubicBezTo>
                <a:cubicBezTo>
                  <a:pt x="143" y="136"/>
                  <a:pt x="138" y="131"/>
                  <a:pt x="132" y="131"/>
                </a:cubicBezTo>
                <a:lnTo>
                  <a:pt x="132" y="131"/>
                </a:lnTo>
                <a:close/>
                <a:moveTo>
                  <a:pt x="458" y="105"/>
                </a:moveTo>
                <a:lnTo>
                  <a:pt x="458" y="105"/>
                </a:lnTo>
                <a:cubicBezTo>
                  <a:pt x="458" y="90"/>
                  <a:pt x="446" y="77"/>
                  <a:pt x="430" y="77"/>
                </a:cubicBezTo>
                <a:cubicBezTo>
                  <a:pt x="415" y="77"/>
                  <a:pt x="403" y="90"/>
                  <a:pt x="403" y="105"/>
                </a:cubicBezTo>
                <a:cubicBezTo>
                  <a:pt x="403" y="121"/>
                  <a:pt x="415" y="134"/>
                  <a:pt x="430" y="134"/>
                </a:cubicBezTo>
                <a:cubicBezTo>
                  <a:pt x="438" y="134"/>
                  <a:pt x="445" y="131"/>
                  <a:pt x="450" y="125"/>
                </a:cubicBezTo>
                <a:cubicBezTo>
                  <a:pt x="455" y="120"/>
                  <a:pt x="458" y="113"/>
                  <a:pt x="458" y="105"/>
                </a:cubicBezTo>
                <a:lnTo>
                  <a:pt x="458" y="105"/>
                </a:lnTo>
                <a:close/>
                <a:moveTo>
                  <a:pt x="456" y="59"/>
                </a:moveTo>
                <a:lnTo>
                  <a:pt x="456" y="59"/>
                </a:lnTo>
                <a:lnTo>
                  <a:pt x="478" y="59"/>
                </a:lnTo>
                <a:lnTo>
                  <a:pt x="478" y="152"/>
                </a:lnTo>
                <a:lnTo>
                  <a:pt x="456" y="152"/>
                </a:lnTo>
                <a:lnTo>
                  <a:pt x="456" y="141"/>
                </a:lnTo>
                <a:cubicBezTo>
                  <a:pt x="449" y="149"/>
                  <a:pt x="439" y="154"/>
                  <a:pt x="428" y="154"/>
                </a:cubicBezTo>
                <a:cubicBezTo>
                  <a:pt x="416" y="154"/>
                  <a:pt x="404" y="149"/>
                  <a:pt x="396" y="141"/>
                </a:cubicBezTo>
                <a:cubicBezTo>
                  <a:pt x="387" y="132"/>
                  <a:pt x="382" y="119"/>
                  <a:pt x="382" y="106"/>
                </a:cubicBezTo>
                <a:cubicBezTo>
                  <a:pt x="382" y="92"/>
                  <a:pt x="387" y="79"/>
                  <a:pt x="396" y="71"/>
                </a:cubicBezTo>
                <a:cubicBezTo>
                  <a:pt x="404" y="62"/>
                  <a:pt x="416" y="58"/>
                  <a:pt x="428" y="58"/>
                </a:cubicBezTo>
                <a:cubicBezTo>
                  <a:pt x="439" y="58"/>
                  <a:pt x="449" y="62"/>
                  <a:pt x="456" y="69"/>
                </a:cubicBezTo>
                <a:lnTo>
                  <a:pt x="456" y="59"/>
                </a:lnTo>
                <a:lnTo>
                  <a:pt x="456" y="59"/>
                </a:lnTo>
                <a:close/>
                <a:moveTo>
                  <a:pt x="132" y="16"/>
                </a:moveTo>
                <a:lnTo>
                  <a:pt x="132" y="16"/>
                </a:lnTo>
                <a:cubicBezTo>
                  <a:pt x="125" y="16"/>
                  <a:pt x="120" y="22"/>
                  <a:pt x="120" y="28"/>
                </a:cubicBezTo>
                <a:cubicBezTo>
                  <a:pt x="120" y="34"/>
                  <a:pt x="125" y="40"/>
                  <a:pt x="132" y="40"/>
                </a:cubicBezTo>
                <a:cubicBezTo>
                  <a:pt x="138" y="40"/>
                  <a:pt x="143" y="34"/>
                  <a:pt x="143" y="28"/>
                </a:cubicBezTo>
                <a:cubicBezTo>
                  <a:pt x="143" y="22"/>
                  <a:pt x="138" y="16"/>
                  <a:pt x="132" y="16"/>
                </a:cubicBezTo>
                <a:lnTo>
                  <a:pt x="132" y="16"/>
                </a:lnTo>
                <a:close/>
                <a:moveTo>
                  <a:pt x="81" y="76"/>
                </a:moveTo>
                <a:lnTo>
                  <a:pt x="81" y="76"/>
                </a:lnTo>
                <a:lnTo>
                  <a:pt x="90" y="40"/>
                </a:lnTo>
                <a:cubicBezTo>
                  <a:pt x="90" y="40"/>
                  <a:pt x="90" y="40"/>
                  <a:pt x="89" y="40"/>
                </a:cubicBezTo>
                <a:cubicBezTo>
                  <a:pt x="89" y="40"/>
                  <a:pt x="89" y="40"/>
                  <a:pt x="89" y="40"/>
                </a:cubicBezTo>
                <a:lnTo>
                  <a:pt x="51" y="93"/>
                </a:lnTo>
                <a:cubicBezTo>
                  <a:pt x="51" y="93"/>
                  <a:pt x="51" y="93"/>
                  <a:pt x="51" y="93"/>
                </a:cubicBezTo>
                <a:cubicBezTo>
                  <a:pt x="51" y="93"/>
                  <a:pt x="51" y="93"/>
                  <a:pt x="51" y="93"/>
                </a:cubicBezTo>
                <a:lnTo>
                  <a:pt x="89" y="93"/>
                </a:lnTo>
                <a:lnTo>
                  <a:pt x="80" y="130"/>
                </a:lnTo>
                <a:cubicBezTo>
                  <a:pt x="80" y="130"/>
                  <a:pt x="80" y="130"/>
                  <a:pt x="80" y="130"/>
                </a:cubicBezTo>
                <a:cubicBezTo>
                  <a:pt x="80" y="130"/>
                  <a:pt x="80" y="130"/>
                  <a:pt x="80" y="130"/>
                </a:cubicBezTo>
                <a:cubicBezTo>
                  <a:pt x="81" y="130"/>
                  <a:pt x="81" y="130"/>
                  <a:pt x="81" y="130"/>
                </a:cubicBezTo>
                <a:lnTo>
                  <a:pt x="119" y="77"/>
                </a:lnTo>
                <a:cubicBezTo>
                  <a:pt x="119" y="77"/>
                  <a:pt x="119" y="77"/>
                  <a:pt x="119" y="77"/>
                </a:cubicBezTo>
                <a:cubicBezTo>
                  <a:pt x="119" y="77"/>
                  <a:pt x="119" y="76"/>
                  <a:pt x="119" y="76"/>
                </a:cubicBezTo>
                <a:lnTo>
                  <a:pt x="81" y="76"/>
                </a:lnTo>
                <a:lnTo>
                  <a:pt x="81" y="76"/>
                </a:lnTo>
                <a:close/>
                <a:moveTo>
                  <a:pt x="85" y="148"/>
                </a:moveTo>
                <a:lnTo>
                  <a:pt x="85" y="148"/>
                </a:lnTo>
                <a:cubicBezTo>
                  <a:pt x="50" y="148"/>
                  <a:pt x="22" y="120"/>
                  <a:pt x="22" y="85"/>
                </a:cubicBezTo>
                <a:cubicBezTo>
                  <a:pt x="22" y="50"/>
                  <a:pt x="50" y="22"/>
                  <a:pt x="85" y="22"/>
                </a:cubicBezTo>
                <a:cubicBezTo>
                  <a:pt x="89" y="22"/>
                  <a:pt x="94" y="22"/>
                  <a:pt x="98" y="23"/>
                </a:cubicBezTo>
                <a:lnTo>
                  <a:pt x="112" y="4"/>
                </a:lnTo>
                <a:cubicBezTo>
                  <a:pt x="103" y="1"/>
                  <a:pt x="94" y="0"/>
                  <a:pt x="85" y="0"/>
                </a:cubicBezTo>
                <a:cubicBezTo>
                  <a:pt x="38" y="0"/>
                  <a:pt x="0" y="38"/>
                  <a:pt x="0" y="85"/>
                </a:cubicBezTo>
                <a:cubicBezTo>
                  <a:pt x="0" y="132"/>
                  <a:pt x="38" y="171"/>
                  <a:pt x="85" y="171"/>
                </a:cubicBezTo>
                <a:cubicBezTo>
                  <a:pt x="94" y="171"/>
                  <a:pt x="103" y="169"/>
                  <a:pt x="112" y="166"/>
                </a:cubicBezTo>
                <a:lnTo>
                  <a:pt x="98" y="147"/>
                </a:lnTo>
                <a:cubicBezTo>
                  <a:pt x="94" y="148"/>
                  <a:pt x="89" y="148"/>
                  <a:pt x="85" y="148"/>
                </a:cubicBezTo>
                <a:lnTo>
                  <a:pt x="85" y="148"/>
                </a:lnTo>
                <a:close/>
                <a:moveTo>
                  <a:pt x="353" y="106"/>
                </a:moveTo>
                <a:lnTo>
                  <a:pt x="353" y="106"/>
                </a:lnTo>
                <a:cubicBezTo>
                  <a:pt x="345" y="122"/>
                  <a:pt x="330" y="132"/>
                  <a:pt x="311" y="132"/>
                </a:cubicBezTo>
                <a:cubicBezTo>
                  <a:pt x="285" y="132"/>
                  <a:pt x="265" y="111"/>
                  <a:pt x="265" y="85"/>
                </a:cubicBezTo>
                <a:cubicBezTo>
                  <a:pt x="265" y="72"/>
                  <a:pt x="269" y="60"/>
                  <a:pt x="278" y="51"/>
                </a:cubicBezTo>
                <a:cubicBezTo>
                  <a:pt x="287" y="42"/>
                  <a:pt x="299" y="37"/>
                  <a:pt x="312" y="37"/>
                </a:cubicBezTo>
                <a:cubicBezTo>
                  <a:pt x="329" y="37"/>
                  <a:pt x="343" y="46"/>
                  <a:pt x="352" y="62"/>
                </a:cubicBezTo>
                <a:lnTo>
                  <a:pt x="352" y="63"/>
                </a:lnTo>
                <a:lnTo>
                  <a:pt x="371" y="51"/>
                </a:lnTo>
                <a:lnTo>
                  <a:pt x="371" y="50"/>
                </a:lnTo>
                <a:cubicBezTo>
                  <a:pt x="365" y="40"/>
                  <a:pt x="356" y="31"/>
                  <a:pt x="346" y="25"/>
                </a:cubicBezTo>
                <a:cubicBezTo>
                  <a:pt x="336" y="19"/>
                  <a:pt x="324" y="16"/>
                  <a:pt x="312" y="16"/>
                </a:cubicBezTo>
                <a:cubicBezTo>
                  <a:pt x="293" y="16"/>
                  <a:pt x="276" y="23"/>
                  <a:pt x="263" y="36"/>
                </a:cubicBezTo>
                <a:cubicBezTo>
                  <a:pt x="250" y="49"/>
                  <a:pt x="243" y="66"/>
                  <a:pt x="243" y="85"/>
                </a:cubicBezTo>
                <a:cubicBezTo>
                  <a:pt x="243" y="103"/>
                  <a:pt x="250" y="121"/>
                  <a:pt x="262" y="133"/>
                </a:cubicBezTo>
                <a:cubicBezTo>
                  <a:pt x="275" y="146"/>
                  <a:pt x="293" y="154"/>
                  <a:pt x="312" y="154"/>
                </a:cubicBezTo>
                <a:cubicBezTo>
                  <a:pt x="338" y="154"/>
                  <a:pt x="360" y="140"/>
                  <a:pt x="373" y="116"/>
                </a:cubicBezTo>
                <a:lnTo>
                  <a:pt x="373" y="115"/>
                </a:lnTo>
                <a:lnTo>
                  <a:pt x="353" y="105"/>
                </a:lnTo>
                <a:lnTo>
                  <a:pt x="353" y="106"/>
                </a:lnTo>
                <a:lnTo>
                  <a:pt x="353" y="106"/>
                </a:lnTo>
                <a:close/>
                <a:moveTo>
                  <a:pt x="156" y="95"/>
                </a:moveTo>
                <a:lnTo>
                  <a:pt x="156" y="95"/>
                </a:lnTo>
                <a:cubicBezTo>
                  <a:pt x="149" y="95"/>
                  <a:pt x="144" y="100"/>
                  <a:pt x="144" y="106"/>
                </a:cubicBezTo>
                <a:cubicBezTo>
                  <a:pt x="144" y="113"/>
                  <a:pt x="149" y="118"/>
                  <a:pt x="156" y="118"/>
                </a:cubicBezTo>
                <a:cubicBezTo>
                  <a:pt x="162" y="118"/>
                  <a:pt x="167" y="113"/>
                  <a:pt x="167" y="106"/>
                </a:cubicBezTo>
                <a:cubicBezTo>
                  <a:pt x="167" y="100"/>
                  <a:pt x="162" y="95"/>
                  <a:pt x="156" y="95"/>
                </a:cubicBezTo>
                <a:lnTo>
                  <a:pt x="156" y="95"/>
                </a:lnTo>
                <a:close/>
                <a:moveTo>
                  <a:pt x="167" y="64"/>
                </a:moveTo>
                <a:lnTo>
                  <a:pt x="167" y="64"/>
                </a:lnTo>
                <a:cubicBezTo>
                  <a:pt x="167" y="70"/>
                  <a:pt x="162" y="75"/>
                  <a:pt x="156" y="75"/>
                </a:cubicBezTo>
                <a:cubicBezTo>
                  <a:pt x="149" y="75"/>
                  <a:pt x="144" y="70"/>
                  <a:pt x="144" y="64"/>
                </a:cubicBezTo>
                <a:cubicBezTo>
                  <a:pt x="144" y="57"/>
                  <a:pt x="149" y="52"/>
                  <a:pt x="156" y="52"/>
                </a:cubicBezTo>
                <a:cubicBezTo>
                  <a:pt x="162" y="52"/>
                  <a:pt x="167" y="57"/>
                  <a:pt x="167" y="64"/>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6947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5525" y="274157"/>
            <a:ext cx="9898575" cy="430887"/>
          </a:xfrm>
          <a:prstGeom prst="rect">
            <a:avLst/>
          </a:prstGeom>
        </p:spPr>
        <p:txBody>
          <a:bodyPr vert="horz" lIns="0" tIns="0" rIns="0" bIns="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535525" y="1208082"/>
            <a:ext cx="9898575" cy="48742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08548" y="6486502"/>
            <a:ext cx="1493069" cy="123111"/>
          </a:xfrm>
          <a:prstGeom prst="rect">
            <a:avLst/>
          </a:prstGeom>
        </p:spPr>
        <p:txBody>
          <a:bodyPr vert="horz" wrap="square" lIns="0" tIns="0" rIns="0" bIns="0" rtlCol="0" anchor="t" anchorCtr="0">
            <a:spAutoFit/>
          </a:bodyPr>
          <a:lstStyle>
            <a:lvl1pPr algn="r">
              <a:defRPr sz="800" b="0">
                <a:solidFill>
                  <a:schemeClr val="tx1"/>
                </a:solidFill>
              </a:defRPr>
            </a:lvl1pPr>
          </a:lstStyle>
          <a:p>
            <a:fld id="{E41DB35A-92A9-444E-90CB-7372CCDDF459}" type="datetime1">
              <a:rPr lang="en-GB" smtClean="0"/>
              <a:t>14/03/2022</a:t>
            </a:fld>
            <a:endParaRPr lang="en-GB" dirty="0"/>
          </a:p>
        </p:txBody>
      </p:sp>
      <p:sp>
        <p:nvSpPr>
          <p:cNvPr id="5" name="Footer Placeholder 4"/>
          <p:cNvSpPr>
            <a:spLocks noGrp="1"/>
          </p:cNvSpPr>
          <p:nvPr>
            <p:ph type="ftr" sz="quarter" idx="3"/>
          </p:nvPr>
        </p:nvSpPr>
        <p:spPr>
          <a:xfrm>
            <a:off x="2461688" y="6486502"/>
            <a:ext cx="6046250" cy="123111"/>
          </a:xfrm>
          <a:prstGeom prst="rect">
            <a:avLst/>
          </a:prstGeom>
        </p:spPr>
        <p:txBody>
          <a:bodyPr vert="horz" wrap="square" lIns="0" tIns="0" rIns="0" bIns="0" rtlCol="0" anchor="t" anchorCtr="0">
            <a:spAutoFit/>
          </a:bodyPr>
          <a:lstStyle>
            <a:lvl1pPr algn="ctr">
              <a:defRPr sz="800" b="0">
                <a:solidFill>
                  <a:schemeClr val="tx1"/>
                </a:solidFill>
              </a:defRPr>
            </a:lvl1pPr>
          </a:lstStyle>
          <a:p>
            <a:endParaRPr lang="en-GB" dirty="0"/>
          </a:p>
        </p:txBody>
      </p:sp>
      <p:sp>
        <p:nvSpPr>
          <p:cNvPr id="6" name="Slide Number Placeholder 5"/>
          <p:cNvSpPr>
            <a:spLocks noGrp="1"/>
          </p:cNvSpPr>
          <p:nvPr>
            <p:ph type="sldNum" sz="quarter" idx="4"/>
          </p:nvPr>
        </p:nvSpPr>
        <p:spPr>
          <a:xfrm>
            <a:off x="10002225" y="6462638"/>
            <a:ext cx="431875" cy="153888"/>
          </a:xfrm>
          <a:prstGeom prst="rect">
            <a:avLst/>
          </a:prstGeom>
        </p:spPr>
        <p:txBody>
          <a:bodyPr vert="horz" wrap="square" lIns="0" tIns="0" rIns="0" bIns="0" rtlCol="0" anchor="t" anchorCtr="0">
            <a:spAutoFit/>
          </a:bodyPr>
          <a:lstStyle>
            <a:lvl1pPr algn="r">
              <a:defRPr sz="1000" b="1">
                <a:solidFill>
                  <a:schemeClr val="accent1"/>
                </a:solidFill>
              </a:defRPr>
            </a:lvl1pPr>
          </a:lstStyle>
          <a:p>
            <a:fld id="{0F58E5CD-F0F8-401A-BACC-1106B0E1C1FD}" type="slidenum">
              <a:rPr lang="en-GB" smtClean="0"/>
              <a:pPr/>
              <a:t>‹#›</a:t>
            </a:fld>
            <a:endParaRPr lang="en-GB" dirty="0"/>
          </a:p>
        </p:txBody>
      </p:sp>
    </p:spTree>
    <p:extLst>
      <p:ext uri="{BB962C8B-B14F-4D97-AF65-F5344CB8AC3E}">
        <p14:creationId xmlns:p14="http://schemas.microsoft.com/office/powerpoint/2010/main" val="1145196714"/>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673" r:id="rId3"/>
    <p:sldLayoutId id="2147483663" r:id="rId4"/>
    <p:sldLayoutId id="2147483669" r:id="rId5"/>
    <p:sldLayoutId id="2147483670" r:id="rId6"/>
    <p:sldLayoutId id="2147483662" r:id="rId7"/>
    <p:sldLayoutId id="2147483674" r:id="rId8"/>
    <p:sldLayoutId id="2147483671" r:id="rId9"/>
    <p:sldLayoutId id="2147483666" r:id="rId10"/>
    <p:sldLayoutId id="2147483667" r:id="rId11"/>
    <p:sldLayoutId id="214748366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66400" indent="-266400" algn="l" defTabSz="914400" rtl="0" eaLnBrk="1" latinLnBrk="0" hangingPunct="1">
        <a:lnSpc>
          <a:spcPct val="90000"/>
        </a:lnSpc>
        <a:spcBef>
          <a:spcPts val="240"/>
        </a:spcBef>
        <a:spcAft>
          <a:spcPts val="0"/>
        </a:spcAft>
        <a:buFont typeface="Arial" panose="020B0604020202020204" pitchFamily="34" charset="0"/>
        <a:buChar char="•"/>
        <a:defRPr sz="2200" kern="1200">
          <a:solidFill>
            <a:schemeClr val="tx1"/>
          </a:solidFill>
          <a:latin typeface="+mn-lt"/>
          <a:ea typeface="+mn-ea"/>
          <a:cs typeface="+mn-cs"/>
        </a:defRPr>
      </a:lvl1pPr>
      <a:lvl2pPr marL="712800" indent="-266400" algn="l" defTabSz="914400" rtl="0" eaLnBrk="1" latinLnBrk="0" hangingPunct="1">
        <a:lnSpc>
          <a:spcPct val="90000"/>
        </a:lnSpc>
        <a:spcBef>
          <a:spcPts val="648"/>
        </a:spcBef>
        <a:spcAft>
          <a:spcPts val="216"/>
        </a:spcAft>
        <a:buFont typeface="Arial" panose="020B0604020202020204" pitchFamily="34" charset="0"/>
        <a:buChar char="-"/>
        <a:defRPr sz="1800" kern="1200">
          <a:solidFill>
            <a:schemeClr val="tx1"/>
          </a:solidFill>
          <a:latin typeface="+mn-lt"/>
          <a:ea typeface="+mn-ea"/>
          <a:cs typeface="+mn-cs"/>
        </a:defRPr>
      </a:lvl2pPr>
      <a:lvl3pPr marL="1249200" indent="-266400" algn="l" defTabSz="914400" rtl="0" eaLnBrk="1" latinLnBrk="0" hangingPunct="1">
        <a:lnSpc>
          <a:spcPct val="90000"/>
        </a:lnSpc>
        <a:spcBef>
          <a:spcPts val="576"/>
        </a:spcBef>
        <a:spcAft>
          <a:spcPts val="0"/>
        </a:spcAft>
        <a:buFont typeface="Arial" panose="020B0604020202020204" pitchFamily="34" charset="0"/>
        <a:buChar char="•"/>
        <a:defRPr sz="1600" b="0" kern="1200">
          <a:solidFill>
            <a:schemeClr val="tx1"/>
          </a:solidFill>
          <a:latin typeface="+mn-lt"/>
          <a:ea typeface="+mn-ea"/>
          <a:cs typeface="+mn-cs"/>
        </a:defRPr>
      </a:lvl3pPr>
      <a:lvl4pPr marL="1695600" indent="-266400" algn="l" defTabSz="914400" rtl="0" eaLnBrk="1" latinLnBrk="0" hangingPunct="1">
        <a:lnSpc>
          <a:spcPct val="90000"/>
        </a:lnSpc>
        <a:spcBef>
          <a:spcPts val="336"/>
        </a:spcBef>
        <a:spcAft>
          <a:spcPts val="0"/>
        </a:spcAft>
        <a:buFont typeface="Arial" panose="020B0604020202020204" pitchFamily="34" charset="0"/>
        <a:buChar char="•"/>
        <a:defRPr sz="1400" kern="1200">
          <a:solidFill>
            <a:schemeClr val="tx1"/>
          </a:solidFill>
          <a:latin typeface="+mn-lt"/>
          <a:ea typeface="+mn-ea"/>
          <a:cs typeface="+mn-cs"/>
        </a:defRPr>
      </a:lvl4pPr>
      <a:lvl5pPr marL="2149200" indent="-183600" algn="l" defTabSz="914400" rtl="0" eaLnBrk="1" latinLnBrk="0" hangingPunct="1">
        <a:lnSpc>
          <a:spcPct val="90000"/>
        </a:lnSpc>
        <a:spcBef>
          <a:spcPts val="288"/>
        </a:spcBef>
        <a:spcAft>
          <a:spcPts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cambustion.com/af1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mailto:support@cambustio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891830" y="2661420"/>
            <a:ext cx="4542270" cy="537711"/>
          </a:xfrm>
        </p:spPr>
        <p:txBody>
          <a:bodyPr/>
          <a:lstStyle/>
          <a:p>
            <a:r>
              <a:rPr lang="en-GB" dirty="0"/>
              <a:t>AF10 Aerosol Flowmeter – </a:t>
            </a:r>
          </a:p>
          <a:p>
            <a:r>
              <a:rPr lang="en-GB" dirty="0"/>
              <a:t>Designed for aerosol laden gas</a:t>
            </a:r>
          </a:p>
        </p:txBody>
      </p:sp>
      <p:sp>
        <p:nvSpPr>
          <p:cNvPr id="3" name="Title 2"/>
          <p:cNvSpPr>
            <a:spLocks noGrp="1"/>
          </p:cNvSpPr>
          <p:nvPr>
            <p:ph type="title"/>
          </p:nvPr>
        </p:nvSpPr>
        <p:spPr>
          <a:xfrm>
            <a:off x="5891830" y="992634"/>
            <a:ext cx="4542270" cy="452816"/>
          </a:xfrm>
        </p:spPr>
        <p:txBody>
          <a:bodyPr/>
          <a:lstStyle/>
          <a:p>
            <a:r>
              <a:rPr lang="en-GB" dirty="0"/>
              <a:t>NOSA Symposium 2022</a:t>
            </a:r>
          </a:p>
        </p:txBody>
      </p:sp>
      <p:sp>
        <p:nvSpPr>
          <p:cNvPr id="4" name="Text Placeholder 3"/>
          <p:cNvSpPr>
            <a:spLocks noGrp="1"/>
          </p:cNvSpPr>
          <p:nvPr>
            <p:ph type="body" sz="quarter" idx="10"/>
          </p:nvPr>
        </p:nvSpPr>
        <p:spPr>
          <a:xfrm>
            <a:off x="5891830" y="5114506"/>
            <a:ext cx="4542270" cy="512063"/>
          </a:xfrm>
        </p:spPr>
        <p:txBody>
          <a:bodyPr/>
          <a:lstStyle/>
          <a:p>
            <a:r>
              <a:rPr lang="en-GB" dirty="0"/>
              <a:t>Julie Pongetti</a:t>
            </a:r>
            <a:br>
              <a:rPr lang="en-GB" dirty="0"/>
            </a:br>
            <a:r>
              <a:rPr lang="en-GB" dirty="0"/>
              <a:t>support@cambustion.com</a:t>
            </a:r>
          </a:p>
        </p:txBody>
      </p:sp>
    </p:spTree>
    <p:extLst>
      <p:ext uri="{BB962C8B-B14F-4D97-AF65-F5344CB8AC3E}">
        <p14:creationId xmlns:p14="http://schemas.microsoft.com/office/powerpoint/2010/main" val="311017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8A81-464D-4955-B222-4D2E12BFEFCA}"/>
              </a:ext>
            </a:extLst>
          </p:cNvPr>
          <p:cNvSpPr>
            <a:spLocks noGrp="1"/>
          </p:cNvSpPr>
          <p:nvPr>
            <p:ph type="title"/>
          </p:nvPr>
        </p:nvSpPr>
        <p:spPr>
          <a:xfrm>
            <a:off x="535525" y="274157"/>
            <a:ext cx="9898575" cy="430887"/>
          </a:xfrm>
        </p:spPr>
        <p:txBody>
          <a:bodyPr/>
          <a:lstStyle/>
          <a:p>
            <a:r>
              <a:rPr lang="en-GB" dirty="0"/>
              <a:t>Some of our aerosol instruments</a:t>
            </a:r>
          </a:p>
        </p:txBody>
      </p:sp>
      <p:pic>
        <p:nvPicPr>
          <p:cNvPr id="6" name="Content Placeholder 5" descr="Text, whiteboard&#10;&#10;Description automatically generated">
            <a:extLst>
              <a:ext uri="{FF2B5EF4-FFF2-40B4-BE49-F238E27FC236}">
                <a16:creationId xmlns:a16="http://schemas.microsoft.com/office/drawing/2014/main" id="{604AF38D-5E6C-4F94-8768-51584B34882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6684" t="5727" r="27959" b="4338"/>
          <a:stretch/>
        </p:blipFill>
        <p:spPr>
          <a:xfrm>
            <a:off x="7311122" y="1315269"/>
            <a:ext cx="3434164" cy="4540246"/>
          </a:xfrm>
        </p:spPr>
      </p:pic>
      <p:sp>
        <p:nvSpPr>
          <p:cNvPr id="4" name="Slide Number Placeholder 3">
            <a:extLst>
              <a:ext uri="{FF2B5EF4-FFF2-40B4-BE49-F238E27FC236}">
                <a16:creationId xmlns:a16="http://schemas.microsoft.com/office/drawing/2014/main" id="{60B2B696-DFAA-4E83-B723-F8546C2E9E5F}"/>
              </a:ext>
            </a:extLst>
          </p:cNvPr>
          <p:cNvSpPr>
            <a:spLocks noGrp="1"/>
          </p:cNvSpPr>
          <p:nvPr>
            <p:ph type="sldNum" sz="quarter" idx="12"/>
          </p:nvPr>
        </p:nvSpPr>
        <p:spPr/>
        <p:txBody>
          <a:bodyPr/>
          <a:lstStyle/>
          <a:p>
            <a:fld id="{0F58E5CD-F0F8-401A-BACC-1106B0E1C1FD}" type="slidenum">
              <a:rPr lang="en-GB" smtClean="0"/>
              <a:t>2</a:t>
            </a:fld>
            <a:endParaRPr lang="en-GB"/>
          </a:p>
        </p:txBody>
      </p:sp>
      <p:pic>
        <p:nvPicPr>
          <p:cNvPr id="8" name="Picture 7">
            <a:extLst>
              <a:ext uri="{FF2B5EF4-FFF2-40B4-BE49-F238E27FC236}">
                <a16:creationId xmlns:a16="http://schemas.microsoft.com/office/drawing/2014/main" id="{5A0D193F-9154-4E05-B514-006126BEDB60}"/>
              </a:ext>
            </a:extLst>
          </p:cNvPr>
          <p:cNvPicPr>
            <a:picLocks noChangeAspect="1"/>
          </p:cNvPicPr>
          <p:nvPr/>
        </p:nvPicPr>
        <p:blipFill rotWithShape="1">
          <a:blip r:embed="rId4">
            <a:extLst>
              <a:ext uri="{28A0092B-C50C-407E-A947-70E740481C1C}">
                <a14:useLocalDpi xmlns:a14="http://schemas.microsoft.com/office/drawing/2010/main" val="0"/>
              </a:ext>
            </a:extLst>
          </a:blip>
          <a:srcRect l="25237" r="24477" b="260"/>
          <a:stretch/>
        </p:blipFill>
        <p:spPr>
          <a:xfrm>
            <a:off x="3768070" y="1315269"/>
            <a:ext cx="3433483" cy="4540246"/>
          </a:xfrm>
          <a:prstGeom prst="rect">
            <a:avLst/>
          </a:prstGeom>
        </p:spPr>
      </p:pic>
      <p:pic>
        <p:nvPicPr>
          <p:cNvPr id="10" name="Picture 9" descr="A picture containing text, appliance&#10;&#10;Description automatically generated">
            <a:extLst>
              <a:ext uri="{FF2B5EF4-FFF2-40B4-BE49-F238E27FC236}">
                <a16:creationId xmlns:a16="http://schemas.microsoft.com/office/drawing/2014/main" id="{83E689F3-DD20-4525-85CD-333F38B66F81}"/>
              </a:ext>
            </a:extLst>
          </p:cNvPr>
          <p:cNvPicPr>
            <a:picLocks noChangeAspect="1"/>
          </p:cNvPicPr>
          <p:nvPr/>
        </p:nvPicPr>
        <p:blipFill rotWithShape="1">
          <a:blip r:embed="rId5">
            <a:extLst>
              <a:ext uri="{28A0092B-C50C-407E-A947-70E740481C1C}">
                <a14:useLocalDpi xmlns:a14="http://schemas.microsoft.com/office/drawing/2010/main" val="0"/>
              </a:ext>
            </a:extLst>
          </a:blip>
          <a:srcRect l="25108" t="502" r="24814" b="188"/>
          <a:stretch/>
        </p:blipFill>
        <p:spPr>
          <a:xfrm>
            <a:off x="224338" y="1315269"/>
            <a:ext cx="3434163" cy="4540245"/>
          </a:xfrm>
          <a:prstGeom prst="rect">
            <a:avLst/>
          </a:prstGeom>
        </p:spPr>
      </p:pic>
    </p:spTree>
    <p:extLst>
      <p:ext uri="{BB962C8B-B14F-4D97-AF65-F5344CB8AC3E}">
        <p14:creationId xmlns:p14="http://schemas.microsoft.com/office/powerpoint/2010/main" val="281904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4F84-D091-417E-BAC3-610C2E9BE016}"/>
              </a:ext>
            </a:extLst>
          </p:cNvPr>
          <p:cNvSpPr>
            <a:spLocks noGrp="1"/>
          </p:cNvSpPr>
          <p:nvPr>
            <p:ph type="title"/>
          </p:nvPr>
        </p:nvSpPr>
        <p:spPr/>
        <p:txBody>
          <a:bodyPr/>
          <a:lstStyle/>
          <a:p>
            <a:r>
              <a:rPr lang="en-GB" dirty="0"/>
              <a:t>Measuring aerosol flows</a:t>
            </a:r>
          </a:p>
        </p:txBody>
      </p:sp>
      <p:sp>
        <p:nvSpPr>
          <p:cNvPr id="3" name="Content Placeholder 2">
            <a:extLst>
              <a:ext uri="{FF2B5EF4-FFF2-40B4-BE49-F238E27FC236}">
                <a16:creationId xmlns:a16="http://schemas.microsoft.com/office/drawing/2014/main" id="{501EE781-77B8-4922-B107-04A56F319C69}"/>
              </a:ext>
            </a:extLst>
          </p:cNvPr>
          <p:cNvSpPr>
            <a:spLocks noGrp="1"/>
          </p:cNvSpPr>
          <p:nvPr>
            <p:ph idx="1"/>
          </p:nvPr>
        </p:nvSpPr>
        <p:spPr/>
        <p:txBody>
          <a:bodyPr/>
          <a:lstStyle/>
          <a:p>
            <a:r>
              <a:rPr lang="en-GB" dirty="0"/>
              <a:t>Why?</a:t>
            </a:r>
          </a:p>
          <a:p>
            <a:pPr marL="903600" lvl="1" indent="-457200">
              <a:buFont typeface="+mj-lt"/>
              <a:buAutoNum type="arabicPeriod"/>
            </a:pPr>
            <a:r>
              <a:rPr lang="en-GB" dirty="0"/>
              <a:t>Check that a measurement instrument is operating correctly</a:t>
            </a:r>
          </a:p>
          <a:p>
            <a:pPr marL="903600" lvl="1" indent="-457200">
              <a:buFont typeface="+mj-lt"/>
              <a:buAutoNum type="arabicPeriod"/>
            </a:pPr>
            <a:r>
              <a:rPr lang="en-GB" dirty="0"/>
              <a:t>Correct a measured parameter (e.g., accounting for diffusion losses, converting between volumetric and mass flow)</a:t>
            </a:r>
          </a:p>
          <a:p>
            <a:pPr marL="0" indent="0">
              <a:buNone/>
            </a:pPr>
            <a:endParaRPr lang="en-GB" dirty="0"/>
          </a:p>
          <a:p>
            <a:r>
              <a:rPr lang="en-GB" dirty="0"/>
              <a:t>How?</a:t>
            </a:r>
          </a:p>
          <a:p>
            <a:endParaRPr lang="en-GB" dirty="0"/>
          </a:p>
          <a:p>
            <a:endParaRPr lang="en-GB" dirty="0"/>
          </a:p>
        </p:txBody>
      </p:sp>
      <p:sp>
        <p:nvSpPr>
          <p:cNvPr id="4" name="Slide Number Placeholder 3">
            <a:extLst>
              <a:ext uri="{FF2B5EF4-FFF2-40B4-BE49-F238E27FC236}">
                <a16:creationId xmlns:a16="http://schemas.microsoft.com/office/drawing/2014/main" id="{63D8EC9E-4A41-408B-8A01-FD238ABB808D}"/>
              </a:ext>
            </a:extLst>
          </p:cNvPr>
          <p:cNvSpPr>
            <a:spLocks noGrp="1"/>
          </p:cNvSpPr>
          <p:nvPr>
            <p:ph type="sldNum" sz="quarter" idx="12"/>
          </p:nvPr>
        </p:nvSpPr>
        <p:spPr/>
        <p:txBody>
          <a:bodyPr/>
          <a:lstStyle/>
          <a:p>
            <a:fld id="{0F58E5CD-F0F8-401A-BACC-1106B0E1C1FD}" type="slidenum">
              <a:rPr lang="en-GB" smtClean="0"/>
              <a:t>3</a:t>
            </a:fld>
            <a:endParaRPr lang="en-GB"/>
          </a:p>
        </p:txBody>
      </p:sp>
      <p:graphicFrame>
        <p:nvGraphicFramePr>
          <p:cNvPr id="5" name="Table 5">
            <a:extLst>
              <a:ext uri="{FF2B5EF4-FFF2-40B4-BE49-F238E27FC236}">
                <a16:creationId xmlns:a16="http://schemas.microsoft.com/office/drawing/2014/main" id="{BE671049-C0AA-404D-9F39-350556B51CC8}"/>
              </a:ext>
            </a:extLst>
          </p:cNvPr>
          <p:cNvGraphicFramePr>
            <a:graphicFrameLocks noGrp="1"/>
          </p:cNvGraphicFramePr>
          <p:nvPr>
            <p:extLst>
              <p:ext uri="{D42A27DB-BD31-4B8C-83A1-F6EECF244321}">
                <p14:modId xmlns:p14="http://schemas.microsoft.com/office/powerpoint/2010/main" val="2615147151"/>
              </p:ext>
            </p:extLst>
          </p:nvPr>
        </p:nvGraphicFramePr>
        <p:xfrm>
          <a:off x="535525" y="3364981"/>
          <a:ext cx="7464351" cy="2123440"/>
        </p:xfrm>
        <a:graphic>
          <a:graphicData uri="http://schemas.openxmlformats.org/drawingml/2006/table">
            <a:tbl>
              <a:tblPr firstRow="1" bandRow="1">
                <a:tableStyleId>{5C22544A-7EE6-4342-B048-85BDC9FD1C3A}</a:tableStyleId>
              </a:tblPr>
              <a:tblGrid>
                <a:gridCol w="1851851">
                  <a:extLst>
                    <a:ext uri="{9D8B030D-6E8A-4147-A177-3AD203B41FA5}">
                      <a16:colId xmlns:a16="http://schemas.microsoft.com/office/drawing/2014/main" val="466657643"/>
                    </a:ext>
                  </a:extLst>
                </a:gridCol>
                <a:gridCol w="3027320">
                  <a:extLst>
                    <a:ext uri="{9D8B030D-6E8A-4147-A177-3AD203B41FA5}">
                      <a16:colId xmlns:a16="http://schemas.microsoft.com/office/drawing/2014/main" val="1997008525"/>
                    </a:ext>
                  </a:extLst>
                </a:gridCol>
                <a:gridCol w="2585180">
                  <a:extLst>
                    <a:ext uri="{9D8B030D-6E8A-4147-A177-3AD203B41FA5}">
                      <a16:colId xmlns:a16="http://schemas.microsoft.com/office/drawing/2014/main" val="3396405179"/>
                    </a:ext>
                  </a:extLst>
                </a:gridCol>
              </a:tblGrid>
              <a:tr h="370840">
                <a:tc>
                  <a:txBody>
                    <a:bodyPr/>
                    <a:lstStyle/>
                    <a:p>
                      <a:r>
                        <a:rPr lang="en-GB" dirty="0"/>
                        <a:t>Method</a:t>
                      </a:r>
                    </a:p>
                  </a:txBody>
                  <a:tcPr/>
                </a:tc>
                <a:tc>
                  <a:txBody>
                    <a:bodyPr/>
                    <a:lstStyle/>
                    <a:p>
                      <a:r>
                        <a:rPr lang="en-GB" dirty="0"/>
                        <a:t>Measurement affected by the aerosol?</a:t>
                      </a:r>
                    </a:p>
                  </a:txBody>
                  <a:tcPr/>
                </a:tc>
                <a:tc>
                  <a:txBody>
                    <a:bodyPr/>
                    <a:lstStyle/>
                    <a:p>
                      <a:r>
                        <a:rPr lang="en-GB" dirty="0"/>
                        <a:t>Aerosol flow affected by the measurement?</a:t>
                      </a:r>
                    </a:p>
                  </a:txBody>
                  <a:tcPr/>
                </a:tc>
                <a:extLst>
                  <a:ext uri="{0D108BD9-81ED-4DB2-BD59-A6C34878D82A}">
                    <a16:rowId xmlns:a16="http://schemas.microsoft.com/office/drawing/2014/main" val="4177547660"/>
                  </a:ext>
                </a:extLst>
              </a:tr>
              <a:tr h="370840">
                <a:tc>
                  <a:txBody>
                    <a:bodyPr/>
                    <a:lstStyle/>
                    <a:p>
                      <a:r>
                        <a:rPr lang="en-GB" dirty="0"/>
                        <a:t>Hot wire</a:t>
                      </a:r>
                    </a:p>
                  </a:txBody>
                  <a:tcPr/>
                </a:tc>
                <a:tc>
                  <a:txBody>
                    <a:bodyPr/>
                    <a:lstStyle/>
                    <a:p>
                      <a:r>
                        <a:rPr lang="en-GB" dirty="0"/>
                        <a:t>Yes</a:t>
                      </a:r>
                    </a:p>
                  </a:txBody>
                  <a:tcPr/>
                </a:tc>
                <a:tc>
                  <a:txBody>
                    <a:bodyPr/>
                    <a:lstStyle/>
                    <a:p>
                      <a:r>
                        <a:rPr lang="en-GB" dirty="0"/>
                        <a:t>Yes</a:t>
                      </a:r>
                    </a:p>
                  </a:txBody>
                  <a:tcPr/>
                </a:tc>
                <a:extLst>
                  <a:ext uri="{0D108BD9-81ED-4DB2-BD59-A6C34878D82A}">
                    <a16:rowId xmlns:a16="http://schemas.microsoft.com/office/drawing/2014/main" val="2472100076"/>
                  </a:ext>
                </a:extLst>
              </a:tr>
              <a:tr h="370840">
                <a:tc>
                  <a:txBody>
                    <a:bodyPr/>
                    <a:lstStyle/>
                    <a:p>
                      <a:r>
                        <a:rPr lang="en-GB" dirty="0"/>
                        <a:t>Rotameter</a:t>
                      </a:r>
                    </a:p>
                  </a:txBody>
                  <a:tcPr/>
                </a:tc>
                <a:tc>
                  <a:txBody>
                    <a:bodyPr/>
                    <a:lstStyle/>
                    <a:p>
                      <a:r>
                        <a:rPr lang="en-GB" dirty="0"/>
                        <a:t>Yes</a:t>
                      </a:r>
                    </a:p>
                  </a:txBody>
                  <a:tcPr/>
                </a:tc>
                <a:tc>
                  <a:txBody>
                    <a:bodyPr/>
                    <a:lstStyle/>
                    <a:p>
                      <a:r>
                        <a:rPr lang="en-GB" dirty="0"/>
                        <a:t>Potentially</a:t>
                      </a:r>
                    </a:p>
                  </a:txBody>
                  <a:tcPr/>
                </a:tc>
                <a:extLst>
                  <a:ext uri="{0D108BD9-81ED-4DB2-BD59-A6C34878D82A}">
                    <a16:rowId xmlns:a16="http://schemas.microsoft.com/office/drawing/2014/main" val="3116979326"/>
                  </a:ext>
                </a:extLst>
              </a:tr>
              <a:tr h="370840">
                <a:tc>
                  <a:txBody>
                    <a:bodyPr/>
                    <a:lstStyle/>
                    <a:p>
                      <a:r>
                        <a:rPr lang="en-GB" dirty="0"/>
                        <a:t>Soap bubble</a:t>
                      </a:r>
                    </a:p>
                  </a:txBody>
                  <a:tcPr/>
                </a:tc>
                <a:tc>
                  <a:txBody>
                    <a:bodyPr/>
                    <a:lstStyle/>
                    <a:p>
                      <a:r>
                        <a:rPr lang="en-GB" dirty="0"/>
                        <a:t>Yes</a:t>
                      </a:r>
                    </a:p>
                  </a:txBody>
                  <a:tcPr/>
                </a:tc>
                <a:tc>
                  <a:txBody>
                    <a:bodyPr/>
                    <a:lstStyle/>
                    <a:p>
                      <a:r>
                        <a:rPr lang="en-GB" dirty="0"/>
                        <a:t>Yes</a:t>
                      </a:r>
                    </a:p>
                  </a:txBody>
                  <a:tcPr/>
                </a:tc>
                <a:extLst>
                  <a:ext uri="{0D108BD9-81ED-4DB2-BD59-A6C34878D82A}">
                    <a16:rowId xmlns:a16="http://schemas.microsoft.com/office/drawing/2014/main" val="2220088217"/>
                  </a:ext>
                </a:extLst>
              </a:tr>
              <a:tr h="370840">
                <a:tc>
                  <a:txBody>
                    <a:bodyPr/>
                    <a:lstStyle/>
                    <a:p>
                      <a:r>
                        <a:rPr lang="en-GB" dirty="0"/>
                        <a:t>Orifice</a:t>
                      </a:r>
                    </a:p>
                  </a:txBody>
                  <a:tcPr/>
                </a:tc>
                <a:tc>
                  <a:txBody>
                    <a:bodyPr/>
                    <a:lstStyle/>
                    <a:p>
                      <a:r>
                        <a:rPr lang="en-GB" dirty="0"/>
                        <a:t>Yes</a:t>
                      </a:r>
                    </a:p>
                  </a:txBody>
                  <a:tcPr/>
                </a:tc>
                <a:tc>
                  <a:txBody>
                    <a:bodyPr/>
                    <a:lstStyle/>
                    <a:p>
                      <a:r>
                        <a:rPr lang="en-GB" dirty="0"/>
                        <a:t>No</a:t>
                      </a:r>
                    </a:p>
                  </a:txBody>
                  <a:tcPr/>
                </a:tc>
                <a:extLst>
                  <a:ext uri="{0D108BD9-81ED-4DB2-BD59-A6C34878D82A}">
                    <a16:rowId xmlns:a16="http://schemas.microsoft.com/office/drawing/2014/main" val="3549087427"/>
                  </a:ext>
                </a:extLst>
              </a:tr>
            </a:tbl>
          </a:graphicData>
        </a:graphic>
      </p:graphicFrame>
      <p:graphicFrame>
        <p:nvGraphicFramePr>
          <p:cNvPr id="6" name="Table 5">
            <a:extLst>
              <a:ext uri="{FF2B5EF4-FFF2-40B4-BE49-F238E27FC236}">
                <a16:creationId xmlns:a16="http://schemas.microsoft.com/office/drawing/2014/main" id="{E739B981-C65F-4E82-A45D-0BA999204B77}"/>
              </a:ext>
            </a:extLst>
          </p:cNvPr>
          <p:cNvGraphicFramePr>
            <a:graphicFrameLocks noGrp="1"/>
          </p:cNvGraphicFramePr>
          <p:nvPr>
            <p:extLst>
              <p:ext uri="{D42A27DB-BD31-4B8C-83A1-F6EECF244321}">
                <p14:modId xmlns:p14="http://schemas.microsoft.com/office/powerpoint/2010/main" val="581990433"/>
              </p:ext>
            </p:extLst>
          </p:nvPr>
        </p:nvGraphicFramePr>
        <p:xfrm>
          <a:off x="7999877" y="3364981"/>
          <a:ext cx="2434223" cy="2123440"/>
        </p:xfrm>
        <a:graphic>
          <a:graphicData uri="http://schemas.openxmlformats.org/drawingml/2006/table">
            <a:tbl>
              <a:tblPr firstRow="1" bandRow="1">
                <a:tableStyleId>{5C22544A-7EE6-4342-B048-85BDC9FD1C3A}</a:tableStyleId>
              </a:tblPr>
              <a:tblGrid>
                <a:gridCol w="2434223">
                  <a:extLst>
                    <a:ext uri="{9D8B030D-6E8A-4147-A177-3AD203B41FA5}">
                      <a16:colId xmlns:a16="http://schemas.microsoft.com/office/drawing/2014/main" val="2879803116"/>
                    </a:ext>
                  </a:extLst>
                </a:gridCol>
              </a:tblGrid>
              <a:tr h="370840">
                <a:tc>
                  <a:txBody>
                    <a:bodyPr/>
                    <a:lstStyle/>
                    <a:p>
                      <a:r>
                        <a:rPr lang="en-GB" dirty="0"/>
                        <a:t>Irreversible damage to the instrument?</a:t>
                      </a:r>
                    </a:p>
                  </a:txBody>
                  <a:tcPr/>
                </a:tc>
                <a:extLst>
                  <a:ext uri="{0D108BD9-81ED-4DB2-BD59-A6C34878D82A}">
                    <a16:rowId xmlns:a16="http://schemas.microsoft.com/office/drawing/2014/main" val="1780317090"/>
                  </a:ext>
                </a:extLst>
              </a:tr>
              <a:tr h="370840">
                <a:tc>
                  <a:txBody>
                    <a:bodyPr/>
                    <a:lstStyle/>
                    <a:p>
                      <a:r>
                        <a:rPr lang="en-GB" dirty="0"/>
                        <a:t>Yes</a:t>
                      </a:r>
                    </a:p>
                  </a:txBody>
                  <a:tcPr/>
                </a:tc>
                <a:extLst>
                  <a:ext uri="{0D108BD9-81ED-4DB2-BD59-A6C34878D82A}">
                    <a16:rowId xmlns:a16="http://schemas.microsoft.com/office/drawing/2014/main" val="2862001468"/>
                  </a:ext>
                </a:extLst>
              </a:tr>
              <a:tr h="370840">
                <a:tc>
                  <a:txBody>
                    <a:bodyPr/>
                    <a:lstStyle/>
                    <a:p>
                      <a:r>
                        <a:rPr lang="en-GB" dirty="0"/>
                        <a:t>No</a:t>
                      </a:r>
                    </a:p>
                  </a:txBody>
                  <a:tcPr/>
                </a:tc>
                <a:extLst>
                  <a:ext uri="{0D108BD9-81ED-4DB2-BD59-A6C34878D82A}">
                    <a16:rowId xmlns:a16="http://schemas.microsoft.com/office/drawing/2014/main" val="2277751561"/>
                  </a:ext>
                </a:extLst>
              </a:tr>
              <a:tr h="370840">
                <a:tc>
                  <a:txBody>
                    <a:bodyPr/>
                    <a:lstStyle/>
                    <a:p>
                      <a:r>
                        <a:rPr lang="en-GB" dirty="0"/>
                        <a:t>No</a:t>
                      </a:r>
                    </a:p>
                  </a:txBody>
                  <a:tcPr/>
                </a:tc>
                <a:extLst>
                  <a:ext uri="{0D108BD9-81ED-4DB2-BD59-A6C34878D82A}">
                    <a16:rowId xmlns:a16="http://schemas.microsoft.com/office/drawing/2014/main" val="1689041373"/>
                  </a:ext>
                </a:extLst>
              </a:tr>
              <a:tr h="370840">
                <a:tc>
                  <a:txBody>
                    <a:bodyPr/>
                    <a:lstStyle/>
                    <a:p>
                      <a:r>
                        <a:rPr lang="en-GB" dirty="0"/>
                        <a:t>No</a:t>
                      </a:r>
                    </a:p>
                  </a:txBody>
                  <a:tcPr/>
                </a:tc>
                <a:extLst>
                  <a:ext uri="{0D108BD9-81ED-4DB2-BD59-A6C34878D82A}">
                    <a16:rowId xmlns:a16="http://schemas.microsoft.com/office/drawing/2014/main" val="267176870"/>
                  </a:ext>
                </a:extLst>
              </a:tr>
            </a:tbl>
          </a:graphicData>
        </a:graphic>
      </p:graphicFrame>
    </p:spTree>
    <p:extLst>
      <p:ext uri="{BB962C8B-B14F-4D97-AF65-F5344CB8AC3E}">
        <p14:creationId xmlns:p14="http://schemas.microsoft.com/office/powerpoint/2010/main" val="147392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62B9A-417E-4C08-81A4-49677C351F79}"/>
              </a:ext>
            </a:extLst>
          </p:cNvPr>
          <p:cNvSpPr>
            <a:spLocks noGrp="1"/>
          </p:cNvSpPr>
          <p:nvPr>
            <p:ph type="title"/>
          </p:nvPr>
        </p:nvSpPr>
        <p:spPr/>
        <p:txBody>
          <a:bodyPr/>
          <a:lstStyle/>
          <a:p>
            <a:r>
              <a:rPr lang="en-GB" dirty="0"/>
              <a:t>Flow through an orifice</a:t>
            </a:r>
          </a:p>
        </p:txBody>
      </p:sp>
      <p:sp>
        <p:nvSpPr>
          <p:cNvPr id="4" name="Slide Number Placeholder 3">
            <a:extLst>
              <a:ext uri="{FF2B5EF4-FFF2-40B4-BE49-F238E27FC236}">
                <a16:creationId xmlns:a16="http://schemas.microsoft.com/office/drawing/2014/main" id="{2BB14095-CA44-4234-BB47-5AC66EF94188}"/>
              </a:ext>
            </a:extLst>
          </p:cNvPr>
          <p:cNvSpPr>
            <a:spLocks noGrp="1"/>
          </p:cNvSpPr>
          <p:nvPr>
            <p:ph type="sldNum" sz="quarter" idx="12"/>
          </p:nvPr>
        </p:nvSpPr>
        <p:spPr/>
        <p:txBody>
          <a:bodyPr/>
          <a:lstStyle/>
          <a:p>
            <a:fld id="{0F58E5CD-F0F8-401A-BACC-1106B0E1C1FD}" type="slidenum">
              <a:rPr lang="en-GB" smtClean="0"/>
              <a:t>4</a:t>
            </a:fld>
            <a:endParaRPr lang="en-GB"/>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97BD27C-0731-4C35-A3B1-6C3339BC21FA}"/>
                  </a:ext>
                </a:extLst>
              </p:cNvPr>
              <p:cNvSpPr txBox="1"/>
              <p:nvPr/>
            </p:nvSpPr>
            <p:spPr>
              <a:xfrm>
                <a:off x="385050" y="1181400"/>
                <a:ext cx="7604853" cy="4795415"/>
              </a:xfrm>
              <a:prstGeom prst="rect">
                <a:avLst/>
              </a:prstGeom>
              <a:noFill/>
            </p:spPr>
            <p:txBody>
              <a:bodyPr wrap="square" lIns="0" tIns="0" rIns="0" bIns="0" rtlCol="0">
                <a:spAutoFit/>
              </a:bodyPr>
              <a:lstStyle/>
              <a:p>
                <a:pPr>
                  <a:lnSpc>
                    <a:spcPct val="120000"/>
                  </a:lnSpc>
                </a:pPr>
                <a:r>
                  <a:rPr lang="en-GB" sz="2200" dirty="0"/>
                  <a:t>Compressible flow through an orifice:</a:t>
                </a:r>
              </a:p>
              <a:p>
                <a:pPr marL="285750" indent="-285750">
                  <a:lnSpc>
                    <a:spcPct val="140000"/>
                  </a:lnSpc>
                  <a:spcBef>
                    <a:spcPts val="1200"/>
                  </a:spcBef>
                  <a:buFont typeface="Arial" panose="020B0604020202020204" pitchFamily="34" charset="0"/>
                  <a:buChar char="•"/>
                </a:pPr>
                <a:r>
                  <a:rPr lang="en-GB" sz="1900" b="0" dirty="0"/>
                  <a:t>Gas</a:t>
                </a:r>
                <a:r>
                  <a:rPr lang="en-GB" sz="1900" dirty="0"/>
                  <a:t> properties (</a:t>
                </a:r>
                <a14:m>
                  <m:oMath xmlns:m="http://schemas.openxmlformats.org/officeDocument/2006/math">
                    <m:r>
                      <a:rPr lang="en-GB" sz="1900" i="1" smtClean="0">
                        <a:latin typeface="Cambria Math" panose="02040503050406030204" pitchFamily="18" charset="0"/>
                      </a:rPr>
                      <m:t>𝛾</m:t>
                    </m:r>
                  </m:oMath>
                </a14:m>
                <a:r>
                  <a:rPr lang="en-GB" sz="1900" dirty="0"/>
                  <a:t>)</a:t>
                </a:r>
              </a:p>
              <a:p>
                <a:pPr marL="285750" indent="-285750">
                  <a:lnSpc>
                    <a:spcPct val="140000"/>
                  </a:lnSpc>
                  <a:spcBef>
                    <a:spcPts val="1200"/>
                  </a:spcBef>
                  <a:buFont typeface="Arial" panose="020B0604020202020204" pitchFamily="34" charset="0"/>
                  <a:buChar char="•"/>
                </a:pPr>
                <a:r>
                  <a:rPr lang="en-GB" sz="1900" dirty="0"/>
                  <a:t>Gas conditions (</a:t>
                </a:r>
                <a14:m>
                  <m:oMath xmlns:m="http://schemas.openxmlformats.org/officeDocument/2006/math">
                    <m:sSub>
                      <m:sSubPr>
                        <m:ctrlPr>
                          <a:rPr lang="en-GB" sz="1900" i="1" smtClean="0">
                            <a:latin typeface="Cambria Math" panose="02040503050406030204" pitchFamily="18" charset="0"/>
                          </a:rPr>
                        </m:ctrlPr>
                      </m:sSubPr>
                      <m:e>
                        <m:r>
                          <a:rPr lang="en-GB" sz="1900" i="1">
                            <a:latin typeface="Cambria Math" panose="02040503050406030204" pitchFamily="18" charset="0"/>
                          </a:rPr>
                          <m:t>𝜌</m:t>
                        </m:r>
                      </m:e>
                      <m:sub>
                        <m:r>
                          <a:rPr lang="en-GB" sz="1900" i="1">
                            <a:latin typeface="Cambria Math" panose="02040503050406030204" pitchFamily="18" charset="0"/>
                          </a:rPr>
                          <m:t>1</m:t>
                        </m:r>
                      </m:sub>
                    </m:sSub>
                  </m:oMath>
                </a14:m>
                <a:r>
                  <a:rPr lang="en-GB" sz="1900" dirty="0"/>
                  <a:t>)</a:t>
                </a:r>
              </a:p>
              <a:p>
                <a:pPr marL="285750" indent="-285750">
                  <a:lnSpc>
                    <a:spcPct val="140000"/>
                  </a:lnSpc>
                  <a:spcBef>
                    <a:spcPts val="600"/>
                  </a:spcBef>
                  <a:buFont typeface="Arial" panose="020B0604020202020204" pitchFamily="34" charset="0"/>
                  <a:buChar char="•"/>
                </a:pPr>
                <a:r>
                  <a:rPr lang="en-GB" sz="1900" b="0" dirty="0"/>
                  <a:t>Pressure drop (</a:t>
                </a:r>
                <a14:m>
                  <m:oMath xmlns:m="http://schemas.openxmlformats.org/officeDocument/2006/math">
                    <m:f>
                      <m:fPr>
                        <m:ctrlPr>
                          <a:rPr lang="en-GB" sz="1900" i="1" smtClean="0">
                            <a:latin typeface="Cambria Math" panose="02040503050406030204" pitchFamily="18" charset="0"/>
                          </a:rPr>
                        </m:ctrlPr>
                      </m:fPr>
                      <m:num>
                        <m:sSub>
                          <m:sSubPr>
                            <m:ctrlPr>
                              <a:rPr lang="en-GB" sz="1900" i="1">
                                <a:latin typeface="Cambria Math" panose="02040503050406030204" pitchFamily="18" charset="0"/>
                              </a:rPr>
                            </m:ctrlPr>
                          </m:sSubPr>
                          <m:e>
                            <m:r>
                              <a:rPr lang="en-GB" sz="1900" i="1">
                                <a:latin typeface="Cambria Math" panose="02040503050406030204" pitchFamily="18" charset="0"/>
                              </a:rPr>
                              <m:t>𝑝</m:t>
                            </m:r>
                          </m:e>
                          <m:sub>
                            <m:r>
                              <a:rPr lang="en-GB" sz="1900" i="1">
                                <a:latin typeface="Cambria Math" panose="02040503050406030204" pitchFamily="18" charset="0"/>
                              </a:rPr>
                              <m:t>𝑡h𝑟𝑜𝑎𝑡</m:t>
                            </m:r>
                          </m:sub>
                        </m:sSub>
                      </m:num>
                      <m:den>
                        <m:sSub>
                          <m:sSubPr>
                            <m:ctrlPr>
                              <a:rPr lang="en-GB" sz="1900" i="1">
                                <a:latin typeface="Cambria Math" panose="02040503050406030204" pitchFamily="18" charset="0"/>
                              </a:rPr>
                            </m:ctrlPr>
                          </m:sSubPr>
                          <m:e>
                            <m:r>
                              <a:rPr lang="en-GB" sz="1900" i="1">
                                <a:latin typeface="Cambria Math" panose="02040503050406030204" pitchFamily="18" charset="0"/>
                              </a:rPr>
                              <m:t>𝑝</m:t>
                            </m:r>
                          </m:e>
                          <m:sub>
                            <m:r>
                              <a:rPr lang="en-GB" sz="1900" i="1">
                                <a:latin typeface="Cambria Math" panose="02040503050406030204" pitchFamily="18" charset="0"/>
                              </a:rPr>
                              <m:t>1</m:t>
                            </m:r>
                          </m:sub>
                        </m:sSub>
                      </m:den>
                    </m:f>
                  </m:oMath>
                </a14:m>
                <a:r>
                  <a:rPr lang="en-GB" sz="1900" b="0" dirty="0"/>
                  <a:t>)</a:t>
                </a:r>
              </a:p>
              <a:p>
                <a:pPr marL="285750" indent="-285750">
                  <a:lnSpc>
                    <a:spcPct val="140000"/>
                  </a:lnSpc>
                  <a:buFont typeface="Arial" panose="020B0604020202020204" pitchFamily="34" charset="0"/>
                  <a:buChar char="•"/>
                </a:pPr>
                <a:r>
                  <a:rPr lang="en-GB" sz="1900" dirty="0"/>
                  <a:t>Geometry (</a:t>
                </a:r>
                <a14:m>
                  <m:oMath xmlns:m="http://schemas.openxmlformats.org/officeDocument/2006/math">
                    <m:f>
                      <m:fPr>
                        <m:ctrlPr>
                          <a:rPr lang="en-GB" sz="1900" i="1" smtClean="0">
                            <a:latin typeface="Cambria Math" panose="02040503050406030204" pitchFamily="18" charset="0"/>
                          </a:rPr>
                        </m:ctrlPr>
                      </m:fPr>
                      <m:num>
                        <m:sSub>
                          <m:sSubPr>
                            <m:ctrlPr>
                              <a:rPr lang="en-GB" sz="1900" i="1">
                                <a:latin typeface="Cambria Math" panose="02040503050406030204" pitchFamily="18" charset="0"/>
                              </a:rPr>
                            </m:ctrlPr>
                          </m:sSubPr>
                          <m:e>
                            <m:r>
                              <a:rPr lang="en-GB" sz="1900" b="0" i="1" smtClean="0">
                                <a:latin typeface="Cambria Math" panose="02040503050406030204" pitchFamily="18" charset="0"/>
                              </a:rPr>
                              <m:t>𝐴</m:t>
                            </m:r>
                          </m:e>
                          <m:sub>
                            <m:r>
                              <a:rPr lang="en-GB" sz="1900" i="1">
                                <a:latin typeface="Cambria Math" panose="02040503050406030204" pitchFamily="18" charset="0"/>
                              </a:rPr>
                              <m:t>𝑡h𝑟𝑜𝑎𝑡</m:t>
                            </m:r>
                          </m:sub>
                        </m:sSub>
                      </m:num>
                      <m:den>
                        <m:sSub>
                          <m:sSubPr>
                            <m:ctrlPr>
                              <a:rPr lang="en-GB" sz="1900" i="1">
                                <a:latin typeface="Cambria Math" panose="02040503050406030204" pitchFamily="18" charset="0"/>
                              </a:rPr>
                            </m:ctrlPr>
                          </m:sSubPr>
                          <m:e>
                            <m:r>
                              <a:rPr lang="en-GB" sz="1900" b="0" i="1" smtClean="0">
                                <a:latin typeface="Cambria Math" panose="02040503050406030204" pitchFamily="18" charset="0"/>
                              </a:rPr>
                              <m:t>𝐴</m:t>
                            </m:r>
                          </m:e>
                          <m:sub>
                            <m:r>
                              <a:rPr lang="en-GB" sz="1900" i="1">
                                <a:latin typeface="Cambria Math" panose="02040503050406030204" pitchFamily="18" charset="0"/>
                              </a:rPr>
                              <m:t>1</m:t>
                            </m:r>
                          </m:sub>
                        </m:sSub>
                      </m:den>
                    </m:f>
                  </m:oMath>
                </a14:m>
                <a:r>
                  <a:rPr lang="en-GB" sz="1900" dirty="0"/>
                  <a:t>)</a:t>
                </a:r>
              </a:p>
              <a:p>
                <a:pPr marL="285750" indent="-285750">
                  <a:lnSpc>
                    <a:spcPct val="140000"/>
                  </a:lnSpc>
                  <a:buFont typeface="Arial" panose="020B0604020202020204" pitchFamily="34" charset="0"/>
                  <a:buChar char="•"/>
                </a:pPr>
                <a14:m>
                  <m:oMath xmlns:m="http://schemas.openxmlformats.org/officeDocument/2006/math">
                    <m:sSub>
                      <m:sSubPr>
                        <m:ctrlPr>
                          <a:rPr lang="en-GB" sz="1900" i="1" smtClean="0">
                            <a:latin typeface="Cambria Math" panose="02040503050406030204" pitchFamily="18" charset="0"/>
                          </a:rPr>
                        </m:ctrlPr>
                      </m:sSubPr>
                      <m:e>
                        <m:r>
                          <a:rPr lang="en-GB" sz="1900" i="1">
                            <a:latin typeface="Cambria Math" panose="02040503050406030204" pitchFamily="18" charset="0"/>
                          </a:rPr>
                          <m:t>𝐶</m:t>
                        </m:r>
                      </m:e>
                      <m:sub>
                        <m:r>
                          <a:rPr lang="en-GB" sz="1900" i="1">
                            <a:latin typeface="Cambria Math" panose="02040503050406030204" pitchFamily="18" charset="0"/>
                          </a:rPr>
                          <m:t>𝑑</m:t>
                        </m:r>
                      </m:sub>
                    </m:sSub>
                    <m:r>
                      <a:rPr lang="en-GB" sz="1900" b="0" i="1" smtClean="0">
                        <a:latin typeface="Cambria Math" panose="02040503050406030204" pitchFamily="18" charset="0"/>
                      </a:rPr>
                      <m:t>= </m:t>
                    </m:r>
                    <m:f>
                      <m:fPr>
                        <m:type m:val="lin"/>
                        <m:ctrlPr>
                          <a:rPr lang="en-GB" sz="1900" b="0" i="1" smtClean="0">
                            <a:latin typeface="Cambria Math" panose="02040503050406030204" pitchFamily="18" charset="0"/>
                          </a:rPr>
                        </m:ctrlPr>
                      </m:fPr>
                      <m:num>
                        <m:sSub>
                          <m:sSubPr>
                            <m:ctrlPr>
                              <a:rPr lang="en-GB" sz="1900" b="0" i="1" smtClean="0">
                                <a:latin typeface="Cambria Math" panose="02040503050406030204" pitchFamily="18" charset="0"/>
                              </a:rPr>
                            </m:ctrlPr>
                          </m:sSubPr>
                          <m:e>
                            <m:r>
                              <a:rPr lang="en-GB" sz="1900" b="0" i="1" smtClean="0">
                                <a:latin typeface="Cambria Math" panose="02040503050406030204" pitchFamily="18" charset="0"/>
                              </a:rPr>
                              <m:t>𝑄</m:t>
                            </m:r>
                          </m:e>
                          <m:sub>
                            <m:r>
                              <a:rPr lang="en-GB" sz="1900" b="0" i="1" smtClean="0">
                                <a:latin typeface="Cambria Math" panose="02040503050406030204" pitchFamily="18" charset="0"/>
                              </a:rPr>
                              <m:t>𝑟𝑒𝑎𝑙</m:t>
                            </m:r>
                          </m:sub>
                        </m:sSub>
                      </m:num>
                      <m:den>
                        <m:sSub>
                          <m:sSubPr>
                            <m:ctrlPr>
                              <a:rPr lang="en-GB" sz="1900" b="0" i="1" smtClean="0">
                                <a:latin typeface="Cambria Math" panose="02040503050406030204" pitchFamily="18" charset="0"/>
                              </a:rPr>
                            </m:ctrlPr>
                          </m:sSubPr>
                          <m:e>
                            <m:r>
                              <a:rPr lang="en-GB" sz="1900" b="0" i="1" smtClean="0">
                                <a:latin typeface="Cambria Math" panose="02040503050406030204" pitchFamily="18" charset="0"/>
                              </a:rPr>
                              <m:t>𝑄</m:t>
                            </m:r>
                          </m:e>
                          <m:sub>
                            <m:r>
                              <a:rPr lang="en-GB" sz="1900" b="0" i="1" smtClean="0">
                                <a:latin typeface="Cambria Math" panose="02040503050406030204" pitchFamily="18" charset="0"/>
                              </a:rPr>
                              <m:t>𝑖𝑑𝑒𝑎𝑙</m:t>
                            </m:r>
                          </m:sub>
                        </m:sSub>
                      </m:den>
                    </m:f>
                  </m:oMath>
                </a14:m>
                <a:r>
                  <a:rPr lang="en-GB" sz="1900" b="0" dirty="0"/>
                  <a:t> – a measure of the orifice performance, which varies with shape and Reynolds number</a:t>
                </a:r>
              </a:p>
              <a:p>
                <a:endParaRPr lang="en-GB" sz="1900" b="0" dirty="0"/>
              </a:p>
              <a:p>
                <a:endParaRPr lang="en-GB" sz="1900" b="0" dirty="0"/>
              </a:p>
              <a:p>
                <a:endParaRPr lang="en-GB" b="0" dirty="0"/>
              </a:p>
              <a:p>
                <a:endParaRPr lang="en-GB" dirty="0"/>
              </a:p>
            </p:txBody>
          </p:sp>
        </mc:Choice>
        <mc:Fallback xmlns="">
          <p:sp>
            <p:nvSpPr>
              <p:cNvPr id="10" name="TextBox 9">
                <a:extLst>
                  <a:ext uri="{FF2B5EF4-FFF2-40B4-BE49-F238E27FC236}">
                    <a16:creationId xmlns:a16="http://schemas.microsoft.com/office/drawing/2014/main" id="{F97BD27C-0731-4C35-A3B1-6C3339BC21FA}"/>
                  </a:ext>
                </a:extLst>
              </p:cNvPr>
              <p:cNvSpPr txBox="1">
                <a:spLocks noRot="1" noChangeAspect="1" noMove="1" noResize="1" noEditPoints="1" noAdjustHandles="1" noChangeArrowheads="1" noChangeShapeType="1" noTextEdit="1"/>
              </p:cNvSpPr>
              <p:nvPr/>
            </p:nvSpPr>
            <p:spPr>
              <a:xfrm>
                <a:off x="385050" y="1181400"/>
                <a:ext cx="7604853" cy="4795415"/>
              </a:xfrm>
              <a:prstGeom prst="rect">
                <a:avLst/>
              </a:prstGeom>
              <a:blipFill>
                <a:blip r:embed="rId3"/>
                <a:stretch>
                  <a:fillRect l="-2244" t="-10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798F2A8-8725-4D1A-838A-140EAFA8FC7C}"/>
                  </a:ext>
                </a:extLst>
              </p:cNvPr>
              <p:cNvSpPr txBox="1"/>
              <p:nvPr/>
            </p:nvSpPr>
            <p:spPr>
              <a:xfrm>
                <a:off x="-794351" y="4843314"/>
                <a:ext cx="10283252" cy="9807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acc>
                            <m:accPr>
                              <m:chr m:val="̇"/>
                              <m:ctrlPr>
                                <a:rPr lang="en-GB" sz="1400" i="1">
                                  <a:latin typeface="Cambria Math" panose="02040503050406030204" pitchFamily="18" charset="0"/>
                                </a:rPr>
                              </m:ctrlPr>
                            </m:accPr>
                            <m:e>
                              <m:r>
                                <a:rPr lang="en-GB" sz="1400" i="1">
                                  <a:latin typeface="Cambria Math" panose="02040503050406030204" pitchFamily="18" charset="0"/>
                                </a:rPr>
                                <m:t>𝑚</m:t>
                              </m:r>
                            </m:e>
                          </m:acc>
                        </m:num>
                        <m:den>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𝑑</m:t>
                              </m:r>
                            </m:sub>
                          </m:sSub>
                        </m:den>
                      </m:f>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𝐴</m:t>
                          </m:r>
                        </m:e>
                        <m:sub>
                          <m:r>
                            <a:rPr lang="en-GB" sz="1400" b="0" i="1" smtClean="0">
                              <a:latin typeface="Cambria Math" panose="02040503050406030204" pitchFamily="18" charset="0"/>
                            </a:rPr>
                            <m:t>𝑡</m:t>
                          </m:r>
                        </m:sub>
                      </m:sSub>
                      <m:sSup>
                        <m:sSupPr>
                          <m:ctrlPr>
                            <a:rPr lang="en-GB" sz="1400" b="0" i="1" smtClean="0">
                              <a:latin typeface="Cambria Math" panose="02040503050406030204" pitchFamily="18" charset="0"/>
                            </a:rPr>
                          </m:ctrlPr>
                        </m:sSupPr>
                        <m:e>
                          <m:d>
                            <m:dPr>
                              <m:ctrlPr>
                                <a:rPr lang="en-GB" sz="1400" i="1">
                                  <a:latin typeface="Cambria Math" panose="02040503050406030204" pitchFamily="18" charset="0"/>
                                </a:rPr>
                              </m:ctrlPr>
                            </m:dPr>
                            <m:e>
                              <m:r>
                                <a:rPr lang="en-GB" sz="1400" i="1">
                                  <a:latin typeface="Cambria Math" panose="02040503050406030204" pitchFamily="18" charset="0"/>
                                </a:rPr>
                                <m:t>2 </m:t>
                              </m:r>
                              <m:sSub>
                                <m:sSubPr>
                                  <m:ctrlPr>
                                    <a:rPr lang="en-GB" sz="1400" i="1">
                                      <a:latin typeface="Cambria Math" panose="02040503050406030204" pitchFamily="18" charset="0"/>
                                    </a:rPr>
                                  </m:ctrlPr>
                                </m:sSubPr>
                                <m:e>
                                  <m:r>
                                    <a:rPr lang="en-GB" sz="1400" i="1">
                                      <a:latin typeface="Cambria Math" panose="02040503050406030204" pitchFamily="18" charset="0"/>
                                    </a:rPr>
                                    <m:t>𝜌</m:t>
                                  </m:r>
                                </m:e>
                                <m:sub>
                                  <m:r>
                                    <a:rPr lang="en-GB" sz="1400" i="1">
                                      <a:latin typeface="Cambria Math" panose="02040503050406030204" pitchFamily="18" charset="0"/>
                                    </a:rPr>
                                    <m:t>1</m:t>
                                  </m:r>
                                </m:sub>
                              </m:sSub>
                              <m:sSub>
                                <m:sSubPr>
                                  <m:ctrlPr>
                                    <a:rPr lang="en-GB" sz="1400" i="1">
                                      <a:latin typeface="Cambria Math" panose="02040503050406030204" pitchFamily="18" charset="0"/>
                                    </a:rPr>
                                  </m:ctrlPr>
                                </m:sSubPr>
                                <m:e>
                                  <m:r>
                                    <a:rPr lang="en-GB" sz="1400" i="1">
                                      <a:latin typeface="Cambria Math" panose="02040503050406030204" pitchFamily="18" charset="0"/>
                                    </a:rPr>
                                    <m:t>𝑝</m:t>
                                  </m:r>
                                </m:e>
                                <m:sub>
                                  <m:r>
                                    <a:rPr lang="en-GB" sz="1400" i="1">
                                      <a:latin typeface="Cambria Math" panose="02040503050406030204" pitchFamily="18" charset="0"/>
                                    </a:rPr>
                                    <m:t>1</m:t>
                                  </m:r>
                                </m:sub>
                              </m:sSub>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panose="02040503050406030204" pitchFamily="18" charset="0"/>
                                        </a:rPr>
                                        <m:t>𝛾</m:t>
                                      </m:r>
                                    </m:num>
                                    <m:den>
                                      <m:r>
                                        <a:rPr lang="en-GB" sz="1400" i="1">
                                          <a:latin typeface="Cambria Math" panose="02040503050406030204" pitchFamily="18" charset="0"/>
                                        </a:rPr>
                                        <m:t>𝛾</m:t>
                                      </m:r>
                                      <m:r>
                                        <a:rPr lang="en-GB" sz="1400" i="1">
                                          <a:latin typeface="Cambria Math" panose="02040503050406030204" pitchFamily="18" charset="0"/>
                                        </a:rPr>
                                        <m:t>−1</m:t>
                                      </m:r>
                                    </m:den>
                                  </m:f>
                                </m:e>
                              </m:d>
                              <m:d>
                                <m:dPr>
                                  <m:ctrlPr>
                                    <a:rPr lang="en-GB" sz="1400" i="1">
                                      <a:latin typeface="Cambria Math" panose="02040503050406030204" pitchFamily="18" charset="0"/>
                                    </a:rPr>
                                  </m:ctrlPr>
                                </m:dPr>
                                <m:e>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𝑝</m:t>
                                                  </m:r>
                                                </m:e>
                                                <m:sub>
                                                  <m:r>
                                                    <a:rPr lang="en-GB" sz="1400" i="1">
                                                      <a:latin typeface="Cambria Math" panose="02040503050406030204" pitchFamily="18" charset="0"/>
                                                    </a:rPr>
                                                    <m:t>𝑡h𝑟𝑜𝑎𝑡</m:t>
                                                  </m:r>
                                                </m:sub>
                                              </m:sSub>
                                            </m:num>
                                            <m:den>
                                              <m:sSub>
                                                <m:sSubPr>
                                                  <m:ctrlPr>
                                                    <a:rPr lang="en-GB" sz="1400" i="1">
                                                      <a:latin typeface="Cambria Math" panose="02040503050406030204" pitchFamily="18" charset="0"/>
                                                    </a:rPr>
                                                  </m:ctrlPr>
                                                </m:sSubPr>
                                                <m:e>
                                                  <m:r>
                                                    <a:rPr lang="en-GB" sz="1400" i="1">
                                                      <a:latin typeface="Cambria Math" panose="02040503050406030204" pitchFamily="18" charset="0"/>
                                                    </a:rPr>
                                                    <m:t>𝑝</m:t>
                                                  </m:r>
                                                </m:e>
                                                <m:sub>
                                                  <m:r>
                                                    <a:rPr lang="en-GB" sz="1400" i="1">
                                                      <a:latin typeface="Cambria Math" panose="02040503050406030204" pitchFamily="18" charset="0"/>
                                                    </a:rPr>
                                                    <m:t>1</m:t>
                                                  </m:r>
                                                </m:sub>
                                              </m:sSub>
                                            </m:den>
                                          </m:f>
                                        </m:e>
                                      </m:d>
                                    </m:e>
                                    <m:sup>
                                      <m:f>
                                        <m:fPr>
                                          <m:type m:val="skw"/>
                                          <m:ctrlPr>
                                            <a:rPr lang="en-GB" sz="1400" i="1">
                                              <a:latin typeface="Cambria Math" panose="02040503050406030204" pitchFamily="18" charset="0"/>
                                            </a:rPr>
                                          </m:ctrlPr>
                                        </m:fPr>
                                        <m:num>
                                          <m:r>
                                            <a:rPr lang="en-GB" sz="1400" i="1">
                                              <a:latin typeface="Cambria Math" panose="02040503050406030204" pitchFamily="18" charset="0"/>
                                            </a:rPr>
                                            <m:t>2</m:t>
                                          </m:r>
                                        </m:num>
                                        <m:den>
                                          <m:r>
                                            <a:rPr lang="en-GB" sz="1400" i="1">
                                              <a:latin typeface="Cambria Math" panose="02040503050406030204" pitchFamily="18" charset="0"/>
                                            </a:rPr>
                                            <m:t>𝛾</m:t>
                                          </m:r>
                                        </m:den>
                                      </m:f>
                                    </m:sup>
                                  </m:sSup>
                                  <m:r>
                                    <a:rPr lang="en-GB" sz="1400" i="1">
                                      <a:latin typeface="Cambria Math" panose="02040503050406030204" pitchFamily="18" charset="0"/>
                                    </a:rPr>
                                    <m:t>−</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𝑝</m:t>
                                                  </m:r>
                                                </m:e>
                                                <m:sub>
                                                  <m:r>
                                                    <a:rPr lang="en-GB" sz="1400" i="1">
                                                      <a:latin typeface="Cambria Math" panose="02040503050406030204" pitchFamily="18" charset="0"/>
                                                    </a:rPr>
                                                    <m:t>𝑡h𝑟𝑜𝑎𝑡</m:t>
                                                  </m:r>
                                                </m:sub>
                                              </m:sSub>
                                            </m:num>
                                            <m:den>
                                              <m:sSub>
                                                <m:sSubPr>
                                                  <m:ctrlPr>
                                                    <a:rPr lang="en-GB" sz="1400" i="1">
                                                      <a:latin typeface="Cambria Math" panose="02040503050406030204" pitchFamily="18" charset="0"/>
                                                    </a:rPr>
                                                  </m:ctrlPr>
                                                </m:sSubPr>
                                                <m:e>
                                                  <m:r>
                                                    <a:rPr lang="en-GB" sz="1400" i="1">
                                                      <a:latin typeface="Cambria Math" panose="02040503050406030204" pitchFamily="18" charset="0"/>
                                                    </a:rPr>
                                                    <m:t>𝑝</m:t>
                                                  </m:r>
                                                </m:e>
                                                <m:sub>
                                                  <m:r>
                                                    <a:rPr lang="en-GB" sz="1400" i="1">
                                                      <a:latin typeface="Cambria Math" panose="02040503050406030204" pitchFamily="18" charset="0"/>
                                                    </a:rPr>
                                                    <m:t>1</m:t>
                                                  </m:r>
                                                </m:sub>
                                              </m:sSub>
                                            </m:den>
                                          </m:f>
                                        </m:e>
                                      </m:d>
                                    </m:e>
                                    <m:sup>
                                      <m:f>
                                        <m:fPr>
                                          <m:type m:val="skw"/>
                                          <m:ctrlPr>
                                            <a:rPr lang="en-GB" sz="1400" i="1">
                                              <a:latin typeface="Cambria Math" panose="02040503050406030204" pitchFamily="18" charset="0"/>
                                            </a:rPr>
                                          </m:ctrlPr>
                                        </m:fPr>
                                        <m:num>
                                          <m:r>
                                            <a:rPr lang="en-GB" sz="1400" i="1">
                                              <a:latin typeface="Cambria Math" panose="02040503050406030204" pitchFamily="18" charset="0"/>
                                            </a:rPr>
                                            <m:t>𝛾</m:t>
                                          </m:r>
                                          <m:r>
                                            <a:rPr lang="en-GB" sz="1400" i="1">
                                              <a:latin typeface="Cambria Math" panose="02040503050406030204" pitchFamily="18" charset="0"/>
                                            </a:rPr>
                                            <m:t>+1</m:t>
                                          </m:r>
                                        </m:num>
                                        <m:den>
                                          <m:r>
                                            <a:rPr lang="en-GB" sz="1400" i="1">
                                              <a:latin typeface="Cambria Math" panose="02040503050406030204" pitchFamily="18" charset="0"/>
                                            </a:rPr>
                                            <m:t>𝛾</m:t>
                                          </m:r>
                                        </m:den>
                                      </m:f>
                                    </m:sup>
                                  </m:sSup>
                                </m:e>
                              </m:d>
                            </m:e>
                          </m:d>
                        </m:e>
                        <m:sup>
                          <m:f>
                            <m:fPr>
                              <m:type m:val="skw"/>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sup>
                      </m:sSup>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b="0" i="1" smtClean="0">
                                                  <a:latin typeface="Cambria Math" panose="02040503050406030204" pitchFamily="18" charset="0"/>
                                                </a:rPr>
                                                <m:t>𝐴</m:t>
                                              </m:r>
                                            </m:e>
                                            <m:sub>
                                              <m:r>
                                                <a:rPr lang="en-GB" sz="1400" i="1">
                                                  <a:latin typeface="Cambria Math" panose="02040503050406030204" pitchFamily="18" charset="0"/>
                                                </a:rPr>
                                                <m:t>𝑡h𝑟𝑜𝑎𝑡</m:t>
                                              </m:r>
                                            </m:sub>
                                          </m:sSub>
                                        </m:num>
                                        <m:den>
                                          <m:sSub>
                                            <m:sSubPr>
                                              <m:ctrlPr>
                                                <a:rPr lang="en-GB" sz="1400" i="1">
                                                  <a:latin typeface="Cambria Math" panose="02040503050406030204" pitchFamily="18" charset="0"/>
                                                </a:rPr>
                                              </m:ctrlPr>
                                            </m:sSubPr>
                                            <m:e>
                                              <m:r>
                                                <a:rPr lang="en-GB" sz="1400" b="0" i="1" smtClean="0">
                                                  <a:latin typeface="Cambria Math" panose="02040503050406030204" pitchFamily="18" charset="0"/>
                                                </a:rPr>
                                                <m:t>𝐴</m:t>
                                              </m:r>
                                            </m:e>
                                            <m:sub>
                                              <m:r>
                                                <a:rPr lang="en-GB" sz="1400" i="1">
                                                  <a:latin typeface="Cambria Math" panose="02040503050406030204" pitchFamily="18" charset="0"/>
                                                </a:rPr>
                                                <m:t>1</m:t>
                                              </m:r>
                                            </m:sub>
                                          </m:sSub>
                                        </m:den>
                                      </m:f>
                                    </m:e>
                                  </m:d>
                                </m:e>
                                <m:sup>
                                  <m:r>
                                    <a:rPr lang="en-GB" sz="1400" b="0" i="1" smtClean="0">
                                      <a:latin typeface="Cambria Math" panose="02040503050406030204" pitchFamily="18" charset="0"/>
                                    </a:rPr>
                                    <m:t>2</m:t>
                                  </m:r>
                                </m:sup>
                              </m:sSup>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𝑝</m:t>
                                              </m:r>
                                            </m:e>
                                            <m:sub>
                                              <m:r>
                                                <a:rPr lang="en-GB" sz="1400" i="1">
                                                  <a:latin typeface="Cambria Math" panose="02040503050406030204" pitchFamily="18" charset="0"/>
                                                </a:rPr>
                                                <m:t>𝑡h𝑟𝑜𝑎𝑡</m:t>
                                              </m:r>
                                            </m:sub>
                                          </m:sSub>
                                        </m:num>
                                        <m:den>
                                          <m:sSub>
                                            <m:sSubPr>
                                              <m:ctrlPr>
                                                <a:rPr lang="en-GB" sz="1400" i="1">
                                                  <a:latin typeface="Cambria Math" panose="02040503050406030204" pitchFamily="18" charset="0"/>
                                                </a:rPr>
                                              </m:ctrlPr>
                                            </m:sSubPr>
                                            <m:e>
                                              <m:r>
                                                <a:rPr lang="en-GB" sz="1400" i="1">
                                                  <a:latin typeface="Cambria Math" panose="02040503050406030204" pitchFamily="18" charset="0"/>
                                                </a:rPr>
                                                <m:t>𝑝</m:t>
                                              </m:r>
                                            </m:e>
                                            <m:sub>
                                              <m:r>
                                                <a:rPr lang="en-GB" sz="1400" i="1">
                                                  <a:latin typeface="Cambria Math" panose="02040503050406030204" pitchFamily="18" charset="0"/>
                                                </a:rPr>
                                                <m:t>1</m:t>
                                              </m:r>
                                            </m:sub>
                                          </m:sSub>
                                        </m:den>
                                      </m:f>
                                    </m:e>
                                  </m:d>
                                </m:e>
                                <m:sup>
                                  <m:f>
                                    <m:fPr>
                                      <m:type m:val="skw"/>
                                      <m:ctrlPr>
                                        <a:rPr lang="en-GB" sz="1400" i="1">
                                          <a:latin typeface="Cambria Math" panose="02040503050406030204" pitchFamily="18" charset="0"/>
                                        </a:rPr>
                                      </m:ctrlPr>
                                    </m:fPr>
                                    <m:num>
                                      <m:r>
                                        <a:rPr lang="en-GB" sz="1400" i="1">
                                          <a:latin typeface="Cambria Math" panose="02040503050406030204" pitchFamily="18" charset="0"/>
                                        </a:rPr>
                                        <m:t>2</m:t>
                                      </m:r>
                                    </m:num>
                                    <m:den>
                                      <m:r>
                                        <a:rPr lang="en-GB" sz="1400" i="1">
                                          <a:latin typeface="Cambria Math" panose="02040503050406030204" pitchFamily="18" charset="0"/>
                                        </a:rPr>
                                        <m:t>𝛾</m:t>
                                      </m:r>
                                    </m:den>
                                  </m:f>
                                </m:sup>
                              </m:sSup>
                            </m:e>
                          </m:d>
                        </m:e>
                        <m:sup>
                          <m:f>
                            <m:fPr>
                              <m:type m:val="skw"/>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sup>
                      </m:sSup>
                    </m:oMath>
                  </m:oMathPara>
                </a14:m>
                <a:endParaRPr lang="en-GB" sz="1600" dirty="0"/>
              </a:p>
            </p:txBody>
          </p:sp>
        </mc:Choice>
        <mc:Fallback xmlns="">
          <p:sp>
            <p:nvSpPr>
              <p:cNvPr id="14" name="TextBox 13">
                <a:extLst>
                  <a:ext uri="{FF2B5EF4-FFF2-40B4-BE49-F238E27FC236}">
                    <a16:creationId xmlns:a16="http://schemas.microsoft.com/office/drawing/2014/main" id="{C798F2A8-8725-4D1A-838A-140EAFA8FC7C}"/>
                  </a:ext>
                </a:extLst>
              </p:cNvPr>
              <p:cNvSpPr txBox="1">
                <a:spLocks noRot="1" noChangeAspect="1" noMove="1" noResize="1" noEditPoints="1" noAdjustHandles="1" noChangeArrowheads="1" noChangeShapeType="1" noTextEdit="1"/>
              </p:cNvSpPr>
              <p:nvPr/>
            </p:nvSpPr>
            <p:spPr>
              <a:xfrm>
                <a:off x="-794351" y="4843314"/>
                <a:ext cx="10283252" cy="980781"/>
              </a:xfrm>
              <a:prstGeom prst="rect">
                <a:avLst/>
              </a:prstGeom>
              <a:blipFill>
                <a:blip r:embed="rId4"/>
                <a:stretch>
                  <a:fillRect/>
                </a:stretch>
              </a:blipFill>
            </p:spPr>
            <p:txBody>
              <a:bodyPr/>
              <a:lstStyle/>
              <a:p>
                <a:r>
                  <a:rPr lang="en-GB">
                    <a:noFill/>
                  </a:rPr>
                  <a:t> </a:t>
                </a:r>
              </a:p>
            </p:txBody>
          </p:sp>
        </mc:Fallback>
      </mc:AlternateContent>
      <p:pic>
        <p:nvPicPr>
          <p:cNvPr id="5" name="Graphic 4">
            <a:extLst>
              <a:ext uri="{FF2B5EF4-FFF2-40B4-BE49-F238E27FC236}">
                <a16:creationId xmlns:a16="http://schemas.microsoft.com/office/drawing/2014/main" id="{A34BD767-0475-4BBC-8BAC-8A41F5340D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8384" y="1181400"/>
            <a:ext cx="3905716" cy="2755516"/>
          </a:xfrm>
          <a:prstGeom prst="rect">
            <a:avLst/>
          </a:prstGeom>
        </p:spPr>
      </p:pic>
    </p:spTree>
    <p:extLst>
      <p:ext uri="{BB962C8B-B14F-4D97-AF65-F5344CB8AC3E}">
        <p14:creationId xmlns:p14="http://schemas.microsoft.com/office/powerpoint/2010/main" val="111255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520E4DD-8596-4602-A789-696A72282CD8}"/>
              </a:ext>
            </a:extLst>
          </p:cNvPr>
          <p:cNvSpPr>
            <a:spLocks noGrp="1"/>
          </p:cNvSpPr>
          <p:nvPr>
            <p:ph type="title"/>
          </p:nvPr>
        </p:nvSpPr>
        <p:spPr>
          <a:xfrm>
            <a:off x="535525" y="274157"/>
            <a:ext cx="9898575" cy="430887"/>
          </a:xfrm>
        </p:spPr>
        <p:txBody>
          <a:bodyPr/>
          <a:lstStyle/>
          <a:p>
            <a:r>
              <a:rPr lang="en-GB" i="1" dirty="0"/>
              <a:t>Aerosol</a:t>
            </a:r>
            <a:r>
              <a:rPr lang="en-GB" dirty="0"/>
              <a:t> flow through an orifice</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CB385CB-F410-4077-B7DA-D5238E076915}"/>
                  </a:ext>
                </a:extLst>
              </p:cNvPr>
              <p:cNvSpPr>
                <a:spLocks noGrp="1"/>
              </p:cNvSpPr>
              <p:nvPr>
                <p:ph idx="1"/>
              </p:nvPr>
            </p:nvSpPr>
            <p:spPr>
              <a:xfrm>
                <a:off x="535525" y="1208082"/>
                <a:ext cx="9898575" cy="703164"/>
              </a:xfrm>
            </p:spPr>
            <p:txBody>
              <a:bodyPr/>
              <a:lstStyle/>
              <a:p>
                <a:r>
                  <a:rPr lang="en-GB" dirty="0"/>
                  <a:t>The aerosol deposition on the orifice varies with flow rate:</a:t>
                </a:r>
              </a:p>
              <a:p>
                <a:pPr lvl="1"/>
                <a:r>
                  <a:rPr lang="en-GB" dirty="0"/>
                  <a:t>At high flow rates </a:t>
                </a:r>
                <a14:m>
                  <m:oMath xmlns:m="http://schemas.openxmlformats.org/officeDocument/2006/math">
                    <m:sSub>
                      <m:sSubPr>
                        <m:ctrlPr>
                          <a:rPr lang="en-GB" sz="1800" i="1" smtClean="0">
                            <a:latin typeface="Cambria Math" panose="02040503050406030204" pitchFamily="18" charset="0"/>
                          </a:rPr>
                        </m:ctrlPr>
                      </m:sSubPr>
                      <m:e>
                        <m:r>
                          <a:rPr lang="en-GB" sz="1800" i="1">
                            <a:latin typeface="Cambria Math" panose="02040503050406030204" pitchFamily="18" charset="0"/>
                          </a:rPr>
                          <m:t>𝐶</m:t>
                        </m:r>
                      </m:e>
                      <m:sub>
                        <m:r>
                          <a:rPr lang="en-GB" sz="1800" i="1">
                            <a:latin typeface="Cambria Math" panose="02040503050406030204" pitchFamily="18" charset="0"/>
                          </a:rPr>
                          <m:t>𝑑</m:t>
                        </m:r>
                      </m:sub>
                    </m:sSub>
                  </m:oMath>
                </a14:m>
                <a:r>
                  <a:rPr lang="en-GB" dirty="0"/>
                  <a:t> is stable over time (the orifice self-cleans)</a:t>
                </a:r>
              </a:p>
              <a:p>
                <a:pPr lvl="1"/>
                <a:r>
                  <a:rPr lang="en-GB" dirty="0"/>
                  <a:t>At lower flow rates </a:t>
                </a:r>
                <a14:m>
                  <m:oMath xmlns:m="http://schemas.openxmlformats.org/officeDocument/2006/math">
                    <m:sSub>
                      <m:sSubPr>
                        <m:ctrlPr>
                          <a:rPr lang="en-GB" sz="1800" i="1" smtClean="0">
                            <a:latin typeface="Cambria Math" panose="02040503050406030204" pitchFamily="18" charset="0"/>
                          </a:rPr>
                        </m:ctrlPr>
                      </m:sSubPr>
                      <m:e>
                        <m:r>
                          <a:rPr lang="en-GB" sz="1800" i="1">
                            <a:latin typeface="Cambria Math" panose="02040503050406030204" pitchFamily="18" charset="0"/>
                          </a:rPr>
                          <m:t>𝐶</m:t>
                        </m:r>
                      </m:e>
                      <m:sub>
                        <m:r>
                          <a:rPr lang="en-GB" sz="1800" i="1">
                            <a:latin typeface="Cambria Math" panose="02040503050406030204" pitchFamily="18" charset="0"/>
                          </a:rPr>
                          <m:t>𝑑</m:t>
                        </m:r>
                      </m:sub>
                    </m:sSub>
                  </m:oMath>
                </a14:m>
                <a:r>
                  <a:rPr lang="en-GB" dirty="0"/>
                  <a:t> decreases steadily (particles accumulate on the orifice)</a:t>
                </a:r>
              </a:p>
              <a:p>
                <a:pPr lvl="1"/>
                <a:r>
                  <a:rPr lang="en-GB" dirty="0"/>
                  <a:t>The drop in </a:t>
                </a:r>
                <a14:m>
                  <m:oMath xmlns:m="http://schemas.openxmlformats.org/officeDocument/2006/math">
                    <m:sSub>
                      <m:sSubPr>
                        <m:ctrlPr>
                          <a:rPr lang="en-GB" sz="1800" i="1" smtClean="0">
                            <a:latin typeface="Cambria Math" panose="02040503050406030204" pitchFamily="18" charset="0"/>
                          </a:rPr>
                        </m:ctrlPr>
                      </m:sSubPr>
                      <m:e>
                        <m:r>
                          <a:rPr lang="en-GB" sz="1800" i="1">
                            <a:latin typeface="Cambria Math" panose="02040503050406030204" pitchFamily="18" charset="0"/>
                          </a:rPr>
                          <m:t>𝐶</m:t>
                        </m:r>
                      </m:e>
                      <m:sub>
                        <m:r>
                          <a:rPr lang="en-GB" sz="1800" i="1">
                            <a:latin typeface="Cambria Math" panose="02040503050406030204" pitchFamily="18" charset="0"/>
                          </a:rPr>
                          <m:t>𝑑</m:t>
                        </m:r>
                      </m:sub>
                    </m:sSub>
                  </m:oMath>
                </a14:m>
                <a:r>
                  <a:rPr lang="en-GB" dirty="0"/>
                  <a:t> becomes steeper as the flow rate is reduced</a:t>
                </a:r>
              </a:p>
            </p:txBody>
          </p:sp>
        </mc:Choice>
        <mc:Fallback xmlns="">
          <p:sp>
            <p:nvSpPr>
              <p:cNvPr id="7" name="Content Placeholder 2">
                <a:extLst>
                  <a:ext uri="{FF2B5EF4-FFF2-40B4-BE49-F238E27FC236}">
                    <a16:creationId xmlns:a16="http://schemas.microsoft.com/office/drawing/2014/main" id="{BCB385CB-F410-4077-B7DA-D5238E076915}"/>
                  </a:ext>
                </a:extLst>
              </p:cNvPr>
              <p:cNvSpPr>
                <a:spLocks noGrp="1" noRot="1" noChangeAspect="1" noMove="1" noResize="1" noEditPoints="1" noAdjustHandles="1" noChangeArrowheads="1" noChangeShapeType="1" noTextEdit="1"/>
              </p:cNvSpPr>
              <p:nvPr>
                <p:ph idx="1"/>
              </p:nvPr>
            </p:nvSpPr>
            <p:spPr>
              <a:xfrm>
                <a:off x="535525" y="1208082"/>
                <a:ext cx="9898575" cy="703164"/>
              </a:xfrm>
              <a:blipFill>
                <a:blip r:embed="rId3"/>
                <a:stretch>
                  <a:fillRect l="-1663" t="-16379" b="-107759"/>
                </a:stretch>
              </a:blipFill>
            </p:spPr>
            <p:txBody>
              <a:bodyPr/>
              <a:lstStyle/>
              <a:p>
                <a:r>
                  <a:rPr lang="en-GB">
                    <a:noFill/>
                  </a:rPr>
                  <a:t> </a:t>
                </a:r>
              </a:p>
            </p:txBody>
          </p:sp>
        </mc:Fallback>
      </mc:AlternateContent>
      <p:grpSp>
        <p:nvGrpSpPr>
          <p:cNvPr id="3" name="Group 2">
            <a:extLst>
              <a:ext uri="{FF2B5EF4-FFF2-40B4-BE49-F238E27FC236}">
                <a16:creationId xmlns:a16="http://schemas.microsoft.com/office/drawing/2014/main" id="{B50E7EC2-59E4-46BD-BEAD-1E80983B020E}"/>
              </a:ext>
            </a:extLst>
          </p:cNvPr>
          <p:cNvGrpSpPr/>
          <p:nvPr/>
        </p:nvGrpSpPr>
        <p:grpSpPr>
          <a:xfrm>
            <a:off x="8648511" y="2550617"/>
            <a:ext cx="1820957" cy="1756766"/>
            <a:chOff x="8778848" y="4107055"/>
            <a:chExt cx="1820957" cy="1756766"/>
          </a:xfrm>
        </p:grpSpPr>
        <p:pic>
          <p:nvPicPr>
            <p:cNvPr id="12" name="Picture 11">
              <a:extLst>
                <a:ext uri="{FF2B5EF4-FFF2-40B4-BE49-F238E27FC236}">
                  <a16:creationId xmlns:a16="http://schemas.microsoft.com/office/drawing/2014/main" id="{5E6E12F6-FCEC-4C7E-BE5F-FD883E2A5DD9}"/>
                </a:ext>
              </a:extLst>
            </p:cNvPr>
            <p:cNvPicPr>
              <a:picLocks noChangeAspect="1"/>
            </p:cNvPicPr>
            <p:nvPr/>
          </p:nvPicPr>
          <p:blipFill rotWithShape="1">
            <a:blip r:embed="rId4">
              <a:extLst>
                <a:ext uri="{28A0092B-C50C-407E-A947-70E740481C1C}">
                  <a14:useLocalDpi xmlns:a14="http://schemas.microsoft.com/office/drawing/2010/main" val="0"/>
                </a:ext>
              </a:extLst>
            </a:blip>
            <a:srcRect l="280" t="5744" r="44872" b="188"/>
            <a:stretch/>
          </p:blipFill>
          <p:spPr>
            <a:xfrm>
              <a:off x="8778848" y="4107055"/>
              <a:ext cx="1820957" cy="1756766"/>
            </a:xfrm>
            <a:prstGeom prst="rect">
              <a:avLst/>
            </a:prstGeom>
          </p:spPr>
        </p:pic>
        <p:sp>
          <p:nvSpPr>
            <p:cNvPr id="14" name="Rectangle 13">
              <a:extLst>
                <a:ext uri="{FF2B5EF4-FFF2-40B4-BE49-F238E27FC236}">
                  <a16:creationId xmlns:a16="http://schemas.microsoft.com/office/drawing/2014/main" id="{FAAE1186-52E2-4C16-9C15-12E6186321BF}"/>
                </a:ext>
              </a:extLst>
            </p:cNvPr>
            <p:cNvSpPr/>
            <p:nvPr/>
          </p:nvSpPr>
          <p:spPr>
            <a:xfrm>
              <a:off x="9681228" y="4172505"/>
              <a:ext cx="870155" cy="28759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Front</a:t>
              </a:r>
            </a:p>
          </p:txBody>
        </p:sp>
      </p:grpSp>
      <p:grpSp>
        <p:nvGrpSpPr>
          <p:cNvPr id="6" name="Group 5">
            <a:extLst>
              <a:ext uri="{FF2B5EF4-FFF2-40B4-BE49-F238E27FC236}">
                <a16:creationId xmlns:a16="http://schemas.microsoft.com/office/drawing/2014/main" id="{0B83F160-E95A-46E1-8CCE-64000FC34CDF}"/>
              </a:ext>
            </a:extLst>
          </p:cNvPr>
          <p:cNvGrpSpPr/>
          <p:nvPr/>
        </p:nvGrpSpPr>
        <p:grpSpPr>
          <a:xfrm>
            <a:off x="8648511" y="4460989"/>
            <a:ext cx="1820957" cy="1756766"/>
            <a:chOff x="8778847" y="2448949"/>
            <a:chExt cx="1820957" cy="1756766"/>
          </a:xfrm>
        </p:grpSpPr>
        <p:pic>
          <p:nvPicPr>
            <p:cNvPr id="13" name="Picture 12">
              <a:extLst>
                <a:ext uri="{FF2B5EF4-FFF2-40B4-BE49-F238E27FC236}">
                  <a16:creationId xmlns:a16="http://schemas.microsoft.com/office/drawing/2014/main" id="{76436D17-9BF5-4CFF-B485-273CD647800A}"/>
                </a:ext>
              </a:extLst>
            </p:cNvPr>
            <p:cNvPicPr>
              <a:picLocks noChangeAspect="1"/>
            </p:cNvPicPr>
            <p:nvPr/>
          </p:nvPicPr>
          <p:blipFill rotWithShape="1">
            <a:blip r:embed="rId5">
              <a:extLst>
                <a:ext uri="{28A0092B-C50C-407E-A947-70E740481C1C}">
                  <a14:useLocalDpi xmlns:a14="http://schemas.microsoft.com/office/drawing/2010/main" val="0"/>
                </a:ext>
              </a:extLst>
            </a:blip>
            <a:srcRect r="41694"/>
            <a:stretch/>
          </p:blipFill>
          <p:spPr>
            <a:xfrm>
              <a:off x="8778847" y="2448949"/>
              <a:ext cx="1820957" cy="1756766"/>
            </a:xfrm>
            <a:prstGeom prst="rect">
              <a:avLst/>
            </a:prstGeom>
          </p:spPr>
        </p:pic>
        <p:sp>
          <p:nvSpPr>
            <p:cNvPr id="15" name="Rectangle 14">
              <a:extLst>
                <a:ext uri="{FF2B5EF4-FFF2-40B4-BE49-F238E27FC236}">
                  <a16:creationId xmlns:a16="http://schemas.microsoft.com/office/drawing/2014/main" id="{D2A1A1B0-F23D-41F9-B5FF-BF750B0D53AE}"/>
                </a:ext>
              </a:extLst>
            </p:cNvPr>
            <p:cNvSpPr/>
            <p:nvPr/>
          </p:nvSpPr>
          <p:spPr>
            <a:xfrm>
              <a:off x="9681228" y="2481189"/>
              <a:ext cx="870155" cy="28759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grpSp>
      <p:sp>
        <p:nvSpPr>
          <p:cNvPr id="8" name="TextBox 7">
            <a:extLst>
              <a:ext uri="{FF2B5EF4-FFF2-40B4-BE49-F238E27FC236}">
                <a16:creationId xmlns:a16="http://schemas.microsoft.com/office/drawing/2014/main" id="{B525BCC6-E135-47F3-88DD-EC2E91330A81}"/>
              </a:ext>
            </a:extLst>
          </p:cNvPr>
          <p:cNvSpPr txBox="1"/>
          <p:nvPr/>
        </p:nvSpPr>
        <p:spPr>
          <a:xfrm>
            <a:off x="1410635" y="6015965"/>
            <a:ext cx="6105597" cy="307777"/>
          </a:xfrm>
          <a:prstGeom prst="rect">
            <a:avLst/>
          </a:prstGeom>
          <a:noFill/>
        </p:spPr>
        <p:txBody>
          <a:bodyPr wrap="square" rtlCol="0">
            <a:spAutoFit/>
          </a:bodyPr>
          <a:lstStyle/>
          <a:p>
            <a:r>
              <a:rPr lang="en-GB" sz="1400" dirty="0"/>
              <a:t>62.5 mg/</a:t>
            </a:r>
            <a:r>
              <a:rPr lang="en-GB" sz="1400" dirty="0">
                <a:effectLst/>
                <a:ea typeface="Times New Roman" panose="02020603050405020304" pitchFamily="18" charset="0"/>
              </a:rPr>
              <a:t>m</a:t>
            </a:r>
            <a:r>
              <a:rPr lang="en-GB" sz="1400" baseline="30000" dirty="0">
                <a:effectLst/>
                <a:ea typeface="Times New Roman" panose="02020603050405020304" pitchFamily="18" charset="0"/>
              </a:rPr>
              <a:t>3</a:t>
            </a:r>
            <a:r>
              <a:rPr lang="en-GB" sz="1400" dirty="0">
                <a:effectLst/>
                <a:ea typeface="Times New Roman" panose="02020603050405020304" pitchFamily="18" charset="0"/>
              </a:rPr>
              <a:t> of Argonaut burner soot delivered over 68 minutes of testing</a:t>
            </a:r>
            <a:endParaRPr lang="en-GB" sz="1400" dirty="0"/>
          </a:p>
        </p:txBody>
      </p:sp>
      <p:grpSp>
        <p:nvGrpSpPr>
          <p:cNvPr id="24" name="Group 23">
            <a:extLst>
              <a:ext uri="{FF2B5EF4-FFF2-40B4-BE49-F238E27FC236}">
                <a16:creationId xmlns:a16="http://schemas.microsoft.com/office/drawing/2014/main" id="{4412A8FD-AC71-4355-8FC9-FA503861C995}"/>
              </a:ext>
            </a:extLst>
          </p:cNvPr>
          <p:cNvGrpSpPr/>
          <p:nvPr/>
        </p:nvGrpSpPr>
        <p:grpSpPr>
          <a:xfrm>
            <a:off x="1272247" y="2712325"/>
            <a:ext cx="6170593" cy="3286971"/>
            <a:chOff x="1272247" y="2712325"/>
            <a:chExt cx="6170593" cy="3286971"/>
          </a:xfrm>
        </p:grpSpPr>
        <p:pic>
          <p:nvPicPr>
            <p:cNvPr id="4" name="Picture 3">
              <a:extLst>
                <a:ext uri="{FF2B5EF4-FFF2-40B4-BE49-F238E27FC236}">
                  <a16:creationId xmlns:a16="http://schemas.microsoft.com/office/drawing/2014/main" id="{24DD953B-D49D-4C1A-8814-A7896A435B2A}"/>
                </a:ext>
              </a:extLst>
            </p:cNvPr>
            <p:cNvPicPr>
              <a:picLocks noChangeAspect="1"/>
            </p:cNvPicPr>
            <p:nvPr/>
          </p:nvPicPr>
          <p:blipFill rotWithShape="1">
            <a:blip r:embed="rId6"/>
            <a:srcRect l="5588" t="15218" r="22158" b="10185"/>
            <a:stretch/>
          </p:blipFill>
          <p:spPr>
            <a:xfrm>
              <a:off x="1644516" y="2712325"/>
              <a:ext cx="5396559" cy="2946053"/>
            </a:xfrm>
            <a:prstGeom prst="rect">
              <a:avLst/>
            </a:prstGeom>
          </p:spPr>
        </p:pic>
        <p:sp>
          <p:nvSpPr>
            <p:cNvPr id="9" name="TextBox 8">
              <a:extLst>
                <a:ext uri="{FF2B5EF4-FFF2-40B4-BE49-F238E27FC236}">
                  <a16:creationId xmlns:a16="http://schemas.microsoft.com/office/drawing/2014/main" id="{BE79E447-BE11-4F8D-9463-0B7B95528963}"/>
                </a:ext>
              </a:extLst>
            </p:cNvPr>
            <p:cNvSpPr txBox="1"/>
            <p:nvPr/>
          </p:nvSpPr>
          <p:spPr>
            <a:xfrm rot="16200000">
              <a:off x="1220938" y="3822954"/>
              <a:ext cx="471949" cy="369332"/>
            </a:xfrm>
            <a:prstGeom prst="rect">
              <a:avLst/>
            </a:prstGeom>
            <a:noFill/>
          </p:spPr>
          <p:txBody>
            <a:bodyPr wrap="square" rtlCol="0">
              <a:spAutoFit/>
            </a:bodyPr>
            <a:lstStyle/>
            <a:p>
              <a:r>
                <a:rPr lang="en-GB" sz="1800" dirty="0">
                  <a:solidFill>
                    <a:schemeClr val="accent5">
                      <a:lumMod val="50000"/>
                    </a:schemeClr>
                  </a:solidFill>
                  <a:effectLst/>
                  <a:latin typeface="Calibri" panose="020F0502020204030204" pitchFamily="34" charset="0"/>
                  <a:ea typeface="Times New Roman" panose="02020603050405020304" pitchFamily="18" charset="0"/>
                </a:rPr>
                <a:t>C</a:t>
              </a:r>
              <a:r>
                <a:rPr lang="en-GB" sz="1800" baseline="-25000" dirty="0">
                  <a:solidFill>
                    <a:schemeClr val="accent5">
                      <a:lumMod val="50000"/>
                    </a:schemeClr>
                  </a:solidFill>
                  <a:effectLst/>
                  <a:latin typeface="Calibri" panose="020F0502020204030204" pitchFamily="34" charset="0"/>
                  <a:ea typeface="Times New Roman" panose="02020603050405020304" pitchFamily="18" charset="0"/>
                </a:rPr>
                <a:t>d</a:t>
              </a:r>
              <a:endParaRPr lang="en-GB" dirty="0">
                <a:solidFill>
                  <a:schemeClr val="accent5">
                    <a:lumMod val="50000"/>
                  </a:schemeClr>
                </a:solidFill>
              </a:endParaRPr>
            </a:p>
          </p:txBody>
        </p:sp>
        <p:sp>
          <p:nvSpPr>
            <p:cNvPr id="10" name="TextBox 9">
              <a:extLst>
                <a:ext uri="{FF2B5EF4-FFF2-40B4-BE49-F238E27FC236}">
                  <a16:creationId xmlns:a16="http://schemas.microsoft.com/office/drawing/2014/main" id="{BA7408A1-5AAD-4BD9-B772-14AE76EFF8E1}"/>
                </a:ext>
              </a:extLst>
            </p:cNvPr>
            <p:cNvSpPr txBox="1"/>
            <p:nvPr/>
          </p:nvSpPr>
          <p:spPr>
            <a:xfrm>
              <a:off x="3639112" y="5629964"/>
              <a:ext cx="1592827" cy="369332"/>
            </a:xfrm>
            <a:prstGeom prst="rect">
              <a:avLst/>
            </a:prstGeom>
            <a:noFill/>
          </p:spPr>
          <p:txBody>
            <a:bodyPr wrap="square" rtlCol="0">
              <a:spAutoFit/>
            </a:bodyPr>
            <a:lstStyle/>
            <a:p>
              <a:r>
                <a:rPr lang="en-GB" dirty="0">
                  <a:solidFill>
                    <a:schemeClr val="accent5">
                      <a:lumMod val="50000"/>
                    </a:schemeClr>
                  </a:solidFill>
                  <a:latin typeface="Calibri" panose="020F0502020204030204" pitchFamily="34" charset="0"/>
                  <a:cs typeface="Calibri" panose="020F0502020204030204" pitchFamily="34" charset="0"/>
                </a:rPr>
                <a:t>Time (minutes)</a:t>
              </a:r>
            </a:p>
          </p:txBody>
        </p:sp>
        <p:sp>
          <p:nvSpPr>
            <p:cNvPr id="11" name="TextBox 10">
              <a:extLst>
                <a:ext uri="{FF2B5EF4-FFF2-40B4-BE49-F238E27FC236}">
                  <a16:creationId xmlns:a16="http://schemas.microsoft.com/office/drawing/2014/main" id="{8798C3A3-30DC-4503-8084-F3E41F11C605}"/>
                </a:ext>
              </a:extLst>
            </p:cNvPr>
            <p:cNvSpPr txBox="1"/>
            <p:nvPr/>
          </p:nvSpPr>
          <p:spPr>
            <a:xfrm rot="5400000">
              <a:off x="6185078" y="4153140"/>
              <a:ext cx="2146192" cy="369332"/>
            </a:xfrm>
            <a:prstGeom prst="rect">
              <a:avLst/>
            </a:prstGeom>
            <a:noFill/>
          </p:spPr>
          <p:txBody>
            <a:bodyPr wrap="square">
              <a:spAutoFit/>
            </a:bodyPr>
            <a:lstStyle/>
            <a:p>
              <a:r>
                <a:rPr lang="en-GB" dirty="0">
                  <a:solidFill>
                    <a:schemeClr val="accent5">
                      <a:lumMod val="50000"/>
                    </a:schemeClr>
                  </a:solidFill>
                  <a:latin typeface="Calibri" panose="020F0502020204030204" pitchFamily="34" charset="0"/>
                  <a:cs typeface="Calibri" panose="020F0502020204030204" pitchFamily="34" charset="0"/>
                </a:rPr>
                <a:t>Flow rate (SLPM)</a:t>
              </a:r>
            </a:p>
          </p:txBody>
        </p:sp>
        <p:sp>
          <p:nvSpPr>
            <p:cNvPr id="16" name="Oval 15">
              <a:extLst>
                <a:ext uri="{FF2B5EF4-FFF2-40B4-BE49-F238E27FC236}">
                  <a16:creationId xmlns:a16="http://schemas.microsoft.com/office/drawing/2014/main" id="{97B116D0-CC5D-47D2-B42A-8F6754D92CFB}"/>
                </a:ext>
              </a:extLst>
            </p:cNvPr>
            <p:cNvSpPr/>
            <p:nvPr/>
          </p:nvSpPr>
          <p:spPr>
            <a:xfrm>
              <a:off x="2332139" y="3407322"/>
              <a:ext cx="1686188" cy="340565"/>
            </a:xfrm>
            <a:prstGeom prst="ellipse">
              <a:avLst/>
            </a:prstGeom>
            <a:noFill/>
            <a:ln w="127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Oval 17">
              <a:extLst>
                <a:ext uri="{FF2B5EF4-FFF2-40B4-BE49-F238E27FC236}">
                  <a16:creationId xmlns:a16="http://schemas.microsoft.com/office/drawing/2014/main" id="{914C0D42-A275-4623-B086-5E84BBFD4482}"/>
                </a:ext>
              </a:extLst>
            </p:cNvPr>
            <p:cNvSpPr/>
            <p:nvPr/>
          </p:nvSpPr>
          <p:spPr>
            <a:xfrm>
              <a:off x="4804101" y="4455049"/>
              <a:ext cx="427838" cy="817327"/>
            </a:xfrm>
            <a:prstGeom prst="ellipse">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Oval 18">
              <a:extLst>
                <a:ext uri="{FF2B5EF4-FFF2-40B4-BE49-F238E27FC236}">
                  <a16:creationId xmlns:a16="http://schemas.microsoft.com/office/drawing/2014/main" id="{4C3E921E-82C5-4595-A446-ED8AD9A6AA13}"/>
                </a:ext>
              </a:extLst>
            </p:cNvPr>
            <p:cNvSpPr/>
            <p:nvPr/>
          </p:nvSpPr>
          <p:spPr>
            <a:xfrm rot="19754341">
              <a:off x="5391435" y="3756942"/>
              <a:ext cx="504547" cy="930623"/>
            </a:xfrm>
            <a:prstGeom prst="ellipse">
              <a:avLst/>
            </a:prstGeom>
            <a:no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TextBox 19">
              <a:extLst>
                <a:ext uri="{FF2B5EF4-FFF2-40B4-BE49-F238E27FC236}">
                  <a16:creationId xmlns:a16="http://schemas.microsoft.com/office/drawing/2014/main" id="{38777207-CCA2-48D5-81B4-3E899BDFAAA4}"/>
                </a:ext>
              </a:extLst>
            </p:cNvPr>
            <p:cNvSpPr txBox="1"/>
            <p:nvPr/>
          </p:nvSpPr>
          <p:spPr>
            <a:xfrm>
              <a:off x="2378819" y="3693380"/>
              <a:ext cx="1592827" cy="369332"/>
            </a:xfrm>
            <a:prstGeom prst="rect">
              <a:avLst/>
            </a:prstGeom>
            <a:noFill/>
          </p:spPr>
          <p:txBody>
            <a:bodyPr wrap="square" rtlCol="0">
              <a:spAutoFit/>
            </a:bodyPr>
            <a:lstStyle/>
            <a:p>
              <a:r>
                <a:rPr lang="en-GB" dirty="0">
                  <a:solidFill>
                    <a:schemeClr val="accent1"/>
                  </a:solidFill>
                  <a:latin typeface="Calibri" panose="020F0502020204030204" pitchFamily="34" charset="0"/>
                  <a:cs typeface="Calibri" panose="020F0502020204030204" pitchFamily="34" charset="0"/>
                </a:rPr>
                <a:t>“self-cleaning”</a:t>
              </a:r>
            </a:p>
          </p:txBody>
        </p:sp>
        <p:sp>
          <p:nvSpPr>
            <p:cNvPr id="21" name="TextBox 20">
              <a:extLst>
                <a:ext uri="{FF2B5EF4-FFF2-40B4-BE49-F238E27FC236}">
                  <a16:creationId xmlns:a16="http://schemas.microsoft.com/office/drawing/2014/main" id="{DFC39A99-4B0C-4C76-AA6D-ECBC43F84568}"/>
                </a:ext>
              </a:extLst>
            </p:cNvPr>
            <p:cNvSpPr txBox="1"/>
            <p:nvPr/>
          </p:nvSpPr>
          <p:spPr>
            <a:xfrm>
              <a:off x="5186300" y="4598421"/>
              <a:ext cx="1592827" cy="646331"/>
            </a:xfrm>
            <a:prstGeom prst="rect">
              <a:avLst/>
            </a:prstGeom>
            <a:noFill/>
          </p:spPr>
          <p:txBody>
            <a:bodyPr wrap="square" rtlCol="0">
              <a:spAutoFit/>
            </a:bodyPr>
            <a:lstStyle/>
            <a:p>
              <a:r>
                <a:rPr lang="en-GB" dirty="0">
                  <a:solidFill>
                    <a:schemeClr val="accent1"/>
                  </a:solidFill>
                  <a:latin typeface="Calibri" panose="020F0502020204030204" pitchFamily="34" charset="0"/>
                  <a:cs typeface="Calibri" panose="020F0502020204030204" pitchFamily="34" charset="0"/>
                </a:rPr>
                <a:t>decreasing performance</a:t>
              </a:r>
            </a:p>
          </p:txBody>
        </p:sp>
        <p:sp>
          <p:nvSpPr>
            <p:cNvPr id="22" name="TextBox 21">
              <a:extLst>
                <a:ext uri="{FF2B5EF4-FFF2-40B4-BE49-F238E27FC236}">
                  <a16:creationId xmlns:a16="http://schemas.microsoft.com/office/drawing/2014/main" id="{C3AA17CF-6E60-4D08-AE63-3C6C1C486387}"/>
                </a:ext>
              </a:extLst>
            </p:cNvPr>
            <p:cNvSpPr txBox="1"/>
            <p:nvPr/>
          </p:nvSpPr>
          <p:spPr>
            <a:xfrm>
              <a:off x="2332139" y="2878574"/>
              <a:ext cx="1592827"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Flow rate</a:t>
              </a:r>
            </a:p>
          </p:txBody>
        </p:sp>
      </p:grpSp>
    </p:spTree>
    <p:extLst>
      <p:ext uri="{BB962C8B-B14F-4D97-AF65-F5344CB8AC3E}">
        <p14:creationId xmlns:p14="http://schemas.microsoft.com/office/powerpoint/2010/main" val="228600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308DD-804F-4174-A66C-759DB4730B38}"/>
              </a:ext>
            </a:extLst>
          </p:cNvPr>
          <p:cNvSpPr>
            <a:spLocks noGrp="1"/>
          </p:cNvSpPr>
          <p:nvPr>
            <p:ph type="title"/>
          </p:nvPr>
        </p:nvSpPr>
        <p:spPr/>
        <p:txBody>
          <a:bodyPr/>
          <a:lstStyle/>
          <a:p>
            <a:r>
              <a:rPr lang="en-GB" dirty="0"/>
              <a:t>The Cambustion AF10</a:t>
            </a:r>
          </a:p>
        </p:txBody>
      </p:sp>
      <p:sp>
        <p:nvSpPr>
          <p:cNvPr id="3" name="Content Placeholder 2">
            <a:extLst>
              <a:ext uri="{FF2B5EF4-FFF2-40B4-BE49-F238E27FC236}">
                <a16:creationId xmlns:a16="http://schemas.microsoft.com/office/drawing/2014/main" id="{3A5AF853-8764-4723-840D-FB42553D9463}"/>
              </a:ext>
            </a:extLst>
          </p:cNvPr>
          <p:cNvSpPr>
            <a:spLocks noGrp="1"/>
          </p:cNvSpPr>
          <p:nvPr>
            <p:ph idx="1"/>
          </p:nvPr>
        </p:nvSpPr>
        <p:spPr>
          <a:xfrm>
            <a:off x="535525" y="1208082"/>
            <a:ext cx="9898575" cy="2150806"/>
          </a:xfrm>
        </p:spPr>
        <p:txBody>
          <a:bodyPr/>
          <a:lstStyle/>
          <a:p>
            <a:pPr>
              <a:lnSpc>
                <a:spcPct val="100000"/>
              </a:lnSpc>
              <a:spcBef>
                <a:spcPts val="0"/>
              </a:spcBef>
              <a:spcAft>
                <a:spcPts val="1200"/>
              </a:spcAft>
            </a:pPr>
            <a:r>
              <a:rPr lang="en-GB" dirty="0"/>
              <a:t>Compatible with solid, liquid, and mixed aerosol particles suspended in a wide range of gases</a:t>
            </a:r>
          </a:p>
          <a:p>
            <a:pPr>
              <a:lnSpc>
                <a:spcPct val="100000"/>
              </a:lnSpc>
              <a:spcBef>
                <a:spcPts val="0"/>
              </a:spcBef>
              <a:spcAft>
                <a:spcPts val="1200"/>
              </a:spcAft>
            </a:pPr>
            <a:r>
              <a:rPr lang="en-GB" dirty="0"/>
              <a:t>Uses measurement of pressure drop through an orifice</a:t>
            </a:r>
          </a:p>
          <a:p>
            <a:pPr>
              <a:lnSpc>
                <a:spcPct val="100000"/>
              </a:lnSpc>
              <a:spcBef>
                <a:spcPts val="0"/>
              </a:spcBef>
              <a:spcAft>
                <a:spcPts val="1200"/>
              </a:spcAft>
            </a:pPr>
            <a:r>
              <a:rPr lang="en-GB" dirty="0"/>
              <a:t>An integrated cleaning brush – actuated by a solenoid – removes accumulated material in less than 1 second</a:t>
            </a:r>
          </a:p>
          <a:p>
            <a:pPr>
              <a:lnSpc>
                <a:spcPct val="100000"/>
              </a:lnSpc>
              <a:spcBef>
                <a:spcPts val="0"/>
              </a:spcBef>
              <a:spcAft>
                <a:spcPts val="600"/>
              </a:spcAft>
            </a:pPr>
            <a:endParaRPr lang="en-GB" dirty="0"/>
          </a:p>
          <a:p>
            <a:endParaRPr lang="en-GB" dirty="0"/>
          </a:p>
        </p:txBody>
      </p:sp>
      <p:sp>
        <p:nvSpPr>
          <p:cNvPr id="4" name="Slide Number Placeholder 3">
            <a:extLst>
              <a:ext uri="{FF2B5EF4-FFF2-40B4-BE49-F238E27FC236}">
                <a16:creationId xmlns:a16="http://schemas.microsoft.com/office/drawing/2014/main" id="{961DE46F-C97A-4EAA-B9B1-080A38705C8A}"/>
              </a:ext>
            </a:extLst>
          </p:cNvPr>
          <p:cNvSpPr>
            <a:spLocks noGrp="1"/>
          </p:cNvSpPr>
          <p:nvPr>
            <p:ph type="sldNum" sz="quarter" idx="12"/>
          </p:nvPr>
        </p:nvSpPr>
        <p:spPr/>
        <p:txBody>
          <a:bodyPr/>
          <a:lstStyle/>
          <a:p>
            <a:fld id="{0F58E5CD-F0F8-401A-BACC-1106B0E1C1FD}" type="slidenum">
              <a:rPr lang="en-GB" smtClean="0"/>
              <a:t>6</a:t>
            </a:fld>
            <a:endParaRPr lang="en-GB"/>
          </a:p>
        </p:txBody>
      </p:sp>
      <p:pic>
        <p:nvPicPr>
          <p:cNvPr id="9" name="Picture 8" descr="A picture containing text, device&#10;&#10;Description automatically generated">
            <a:extLst>
              <a:ext uri="{FF2B5EF4-FFF2-40B4-BE49-F238E27FC236}">
                <a16:creationId xmlns:a16="http://schemas.microsoft.com/office/drawing/2014/main" id="{5D2AFAEC-3346-4555-BE41-3D23BE4778FB}"/>
              </a:ext>
            </a:extLst>
          </p:cNvPr>
          <p:cNvPicPr>
            <a:picLocks noChangeAspect="1"/>
          </p:cNvPicPr>
          <p:nvPr/>
        </p:nvPicPr>
        <p:blipFill rotWithShape="1">
          <a:blip r:embed="rId3">
            <a:extLst>
              <a:ext uri="{28A0092B-C50C-407E-A947-70E740481C1C}">
                <a14:useLocalDpi xmlns:a14="http://schemas.microsoft.com/office/drawing/2010/main" val="0"/>
              </a:ext>
            </a:extLst>
          </a:blip>
          <a:srcRect l="23400" t="17987" r="23782" b="18434"/>
          <a:stretch/>
        </p:blipFill>
        <p:spPr>
          <a:xfrm>
            <a:off x="6791632" y="2912311"/>
            <a:ext cx="3915698" cy="3332341"/>
          </a:xfrm>
          <a:prstGeom prst="rect">
            <a:avLst/>
          </a:prstGeom>
        </p:spPr>
      </p:pic>
      <p:sp>
        <p:nvSpPr>
          <p:cNvPr id="13" name="Content Placeholder 2">
            <a:extLst>
              <a:ext uri="{FF2B5EF4-FFF2-40B4-BE49-F238E27FC236}">
                <a16:creationId xmlns:a16="http://schemas.microsoft.com/office/drawing/2014/main" id="{332B2D10-F7BF-4C83-9059-1B33C4FBF0C3}"/>
              </a:ext>
            </a:extLst>
          </p:cNvPr>
          <p:cNvSpPr txBox="1">
            <a:spLocks/>
          </p:cNvSpPr>
          <p:nvPr/>
        </p:nvSpPr>
        <p:spPr>
          <a:xfrm>
            <a:off x="535526" y="3358888"/>
            <a:ext cx="6425714" cy="2723432"/>
          </a:xfrm>
          <a:prstGeom prst="rect">
            <a:avLst/>
          </a:prstGeom>
        </p:spPr>
        <p:txBody>
          <a:bodyPr vert="horz" lIns="0" tIns="0" rIns="0" bIns="0" rtlCol="0">
            <a:noAutofit/>
          </a:bodyPr>
          <a:lstStyle>
            <a:lvl1pPr marL="266400" indent="-266400" algn="l" defTabSz="914400" rtl="0" eaLnBrk="1" latinLnBrk="0" hangingPunct="1">
              <a:lnSpc>
                <a:spcPct val="90000"/>
              </a:lnSpc>
              <a:spcBef>
                <a:spcPts val="240"/>
              </a:spcBef>
              <a:spcAft>
                <a:spcPts val="0"/>
              </a:spcAft>
              <a:buFont typeface="Arial" panose="020B0604020202020204" pitchFamily="34" charset="0"/>
              <a:buChar char="•"/>
              <a:defRPr sz="2200" kern="1200">
                <a:solidFill>
                  <a:schemeClr val="tx1"/>
                </a:solidFill>
                <a:latin typeface="+mn-lt"/>
                <a:ea typeface="+mn-ea"/>
                <a:cs typeface="+mn-cs"/>
              </a:defRPr>
            </a:lvl1pPr>
            <a:lvl2pPr marL="712800" indent="-266400" algn="l" defTabSz="914400" rtl="0" eaLnBrk="1" latinLnBrk="0" hangingPunct="1">
              <a:lnSpc>
                <a:spcPct val="90000"/>
              </a:lnSpc>
              <a:spcBef>
                <a:spcPts val="648"/>
              </a:spcBef>
              <a:spcAft>
                <a:spcPts val="216"/>
              </a:spcAft>
              <a:buFont typeface="Arial" panose="020B0604020202020204" pitchFamily="34" charset="0"/>
              <a:buChar char="-"/>
              <a:defRPr sz="1800" kern="1200">
                <a:solidFill>
                  <a:schemeClr val="tx1"/>
                </a:solidFill>
                <a:latin typeface="+mn-lt"/>
                <a:ea typeface="+mn-ea"/>
                <a:cs typeface="+mn-cs"/>
              </a:defRPr>
            </a:lvl2pPr>
            <a:lvl3pPr marL="1249200" indent="-266400" algn="l" defTabSz="914400" rtl="0" eaLnBrk="1" latinLnBrk="0" hangingPunct="1">
              <a:lnSpc>
                <a:spcPct val="90000"/>
              </a:lnSpc>
              <a:spcBef>
                <a:spcPts val="576"/>
              </a:spcBef>
              <a:spcAft>
                <a:spcPts val="0"/>
              </a:spcAft>
              <a:buFont typeface="Arial" panose="020B0604020202020204" pitchFamily="34" charset="0"/>
              <a:buChar char="•"/>
              <a:defRPr sz="1600" b="0" kern="1200">
                <a:solidFill>
                  <a:schemeClr val="tx1"/>
                </a:solidFill>
                <a:latin typeface="+mn-lt"/>
                <a:ea typeface="+mn-ea"/>
                <a:cs typeface="+mn-cs"/>
              </a:defRPr>
            </a:lvl3pPr>
            <a:lvl4pPr marL="1695600" indent="-266400" algn="l" defTabSz="914400" rtl="0" eaLnBrk="1" latinLnBrk="0" hangingPunct="1">
              <a:lnSpc>
                <a:spcPct val="90000"/>
              </a:lnSpc>
              <a:spcBef>
                <a:spcPts val="336"/>
              </a:spcBef>
              <a:spcAft>
                <a:spcPts val="0"/>
              </a:spcAft>
              <a:buFont typeface="Arial" panose="020B0604020202020204" pitchFamily="34" charset="0"/>
              <a:buChar char="•"/>
              <a:defRPr sz="1400" kern="1200">
                <a:solidFill>
                  <a:schemeClr val="tx1"/>
                </a:solidFill>
                <a:latin typeface="+mn-lt"/>
                <a:ea typeface="+mn-ea"/>
                <a:cs typeface="+mn-cs"/>
              </a:defRPr>
            </a:lvl4pPr>
            <a:lvl5pPr marL="2149200" indent="-183600" algn="l" defTabSz="914400" rtl="0" eaLnBrk="1" latinLnBrk="0" hangingPunct="1">
              <a:lnSpc>
                <a:spcPct val="90000"/>
              </a:lnSpc>
              <a:spcBef>
                <a:spcPts val="288"/>
              </a:spcBef>
              <a:spcAft>
                <a:spcPts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GB" dirty="0"/>
              <a:t>Includes four different sized (user-changeable) orifices, with flow rates overlapping to cover the range 0.1 – 10 lpm </a:t>
            </a:r>
          </a:p>
          <a:p>
            <a:pPr>
              <a:lnSpc>
                <a:spcPct val="100000"/>
              </a:lnSpc>
              <a:spcBef>
                <a:spcPts val="0"/>
              </a:spcBef>
              <a:spcAft>
                <a:spcPts val="1200"/>
              </a:spcAft>
            </a:pPr>
            <a:r>
              <a:rPr lang="en-GB" dirty="0"/>
              <a:t>Traceable calibration certificate </a:t>
            </a:r>
          </a:p>
          <a:p>
            <a:pPr>
              <a:lnSpc>
                <a:spcPct val="100000"/>
              </a:lnSpc>
              <a:spcBef>
                <a:spcPts val="0"/>
              </a:spcBef>
              <a:spcAft>
                <a:spcPts val="1200"/>
              </a:spcAft>
            </a:pPr>
            <a:r>
              <a:rPr lang="en-GB" dirty="0"/>
              <a:t>Touchscreen user interface</a:t>
            </a:r>
          </a:p>
          <a:p>
            <a:pPr>
              <a:lnSpc>
                <a:spcPct val="100000"/>
              </a:lnSpc>
              <a:spcBef>
                <a:spcPts val="0"/>
              </a:spcBef>
              <a:spcAft>
                <a:spcPts val="1200"/>
              </a:spcAft>
            </a:pPr>
            <a:r>
              <a:rPr lang="en-GB" dirty="0"/>
              <a:t>Interfacing via analogue, Ethernet and USB</a:t>
            </a:r>
          </a:p>
          <a:p>
            <a:endParaRPr lang="en-GB" dirty="0"/>
          </a:p>
        </p:txBody>
      </p:sp>
    </p:spTree>
    <p:extLst>
      <p:ext uri="{BB962C8B-B14F-4D97-AF65-F5344CB8AC3E}">
        <p14:creationId xmlns:p14="http://schemas.microsoft.com/office/powerpoint/2010/main" val="25693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861E7EC-6DE7-4E0B-B21C-6921733460BD}"/>
              </a:ext>
            </a:extLst>
          </p:cNvPr>
          <p:cNvSpPr>
            <a:spLocks noGrp="1"/>
          </p:cNvSpPr>
          <p:nvPr>
            <p:ph type="subTitle" idx="1"/>
          </p:nvPr>
        </p:nvSpPr>
        <p:spPr>
          <a:xfrm>
            <a:off x="5891830" y="1821315"/>
            <a:ext cx="4542270" cy="1412374"/>
          </a:xfrm>
        </p:spPr>
        <p:txBody>
          <a:bodyPr/>
          <a:lstStyle/>
          <a:p>
            <a:r>
              <a:rPr lang="en-GB" dirty="0"/>
              <a:t>Visit our website</a:t>
            </a:r>
            <a:r>
              <a:rPr lang="en-GB"/>
              <a:t>: </a:t>
            </a:r>
          </a:p>
          <a:p>
            <a:r>
              <a:rPr lang="en-GB">
                <a:hlinkClick r:id="rId3"/>
              </a:rPr>
              <a:t>https://cambustion.com/af10</a:t>
            </a:r>
            <a:r>
              <a:rPr lang="en-GB"/>
              <a:t> </a:t>
            </a:r>
          </a:p>
          <a:p>
            <a:endParaRPr lang="en-GB" dirty="0"/>
          </a:p>
          <a:p>
            <a:r>
              <a:rPr lang="en-GB" dirty="0"/>
              <a:t>Or email: </a:t>
            </a:r>
          </a:p>
          <a:p>
            <a:r>
              <a:rPr lang="en-GB" dirty="0">
                <a:hlinkClick r:id="rId4"/>
              </a:rPr>
              <a:t>support@cambustion.com</a:t>
            </a:r>
            <a:r>
              <a:rPr lang="en-GB" dirty="0"/>
              <a:t> </a:t>
            </a:r>
          </a:p>
        </p:txBody>
      </p:sp>
      <p:sp>
        <p:nvSpPr>
          <p:cNvPr id="3" name="Title 2">
            <a:extLst>
              <a:ext uri="{FF2B5EF4-FFF2-40B4-BE49-F238E27FC236}">
                <a16:creationId xmlns:a16="http://schemas.microsoft.com/office/drawing/2014/main" id="{E4516100-45FE-443E-B4A7-B395EEE40028}"/>
              </a:ext>
            </a:extLst>
          </p:cNvPr>
          <p:cNvSpPr>
            <a:spLocks noGrp="1"/>
          </p:cNvSpPr>
          <p:nvPr>
            <p:ph type="title"/>
          </p:nvPr>
        </p:nvSpPr>
        <p:spPr>
          <a:xfrm>
            <a:off x="5891830" y="992634"/>
            <a:ext cx="4542270" cy="452816"/>
          </a:xfrm>
        </p:spPr>
        <p:txBody>
          <a:bodyPr/>
          <a:lstStyle/>
          <a:p>
            <a:r>
              <a:rPr lang="en-GB" dirty="0"/>
              <a:t>For more information</a:t>
            </a:r>
          </a:p>
        </p:txBody>
      </p:sp>
      <p:sp>
        <p:nvSpPr>
          <p:cNvPr id="4" name="Text Placeholder 3">
            <a:extLst>
              <a:ext uri="{FF2B5EF4-FFF2-40B4-BE49-F238E27FC236}">
                <a16:creationId xmlns:a16="http://schemas.microsoft.com/office/drawing/2014/main" id="{22F722BC-47DE-4E42-8DF3-52D44A5DD547}"/>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10689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mbustion 16:10">
  <a:themeElements>
    <a:clrScheme name="Cambustion">
      <a:dk1>
        <a:sysClr val="windowText" lastClr="000000"/>
      </a:dk1>
      <a:lt1>
        <a:sysClr val="window" lastClr="FFFFFF"/>
      </a:lt1>
      <a:dk2>
        <a:srgbClr val="CACACC"/>
      </a:dk2>
      <a:lt2>
        <a:srgbClr val="DDDDDB"/>
      </a:lt2>
      <a:accent1>
        <a:srgbClr val="DB0032"/>
      </a:accent1>
      <a:accent2>
        <a:srgbClr val="76777A"/>
      </a:accent2>
      <a:accent3>
        <a:srgbClr val="A7A8A9"/>
      </a:accent3>
      <a:accent4>
        <a:srgbClr val="C8C8C8"/>
      </a:accent4>
      <a:accent5>
        <a:srgbClr val="D0CFCD"/>
      </a:accent5>
      <a:accent6>
        <a:srgbClr val="E7E6E5"/>
      </a:accent6>
      <a:hlink>
        <a:srgbClr val="000000"/>
      </a:hlink>
      <a:folHlink>
        <a:srgbClr val="DB00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ambustion 2021 16to10 KR.potx" id="{0CCC39F9-8CF3-472A-87EA-6003024B70F9}" vid="{1CC2E01B-BC48-4D8A-A697-5C23C5B8CF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Cambustion PowerPoint 16to10 v2</Template>
  <TotalTime>878</TotalTime>
  <Words>1129</Words>
  <Application>Microsoft Office PowerPoint</Application>
  <PresentationFormat>Custom</PresentationFormat>
  <Paragraphs>112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Cambria Math</vt:lpstr>
      <vt:lpstr>Times New Roman</vt:lpstr>
      <vt:lpstr>Cambustion 16:10</vt:lpstr>
      <vt:lpstr>NOSA Symposium 2022</vt:lpstr>
      <vt:lpstr>Some of our aerosol instruments</vt:lpstr>
      <vt:lpstr>Measuring aerosol flows</vt:lpstr>
      <vt:lpstr>Flow through an orifice</vt:lpstr>
      <vt:lpstr>Aerosol flow through an orifice</vt:lpstr>
      <vt:lpstr>The Cambustion AF10</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AF10 Aerosol Flowmeter</dc:title>
  <dc:creator>Julie Pongetti</dc:creator>
  <cp:lastModifiedBy>Julie Pongetti</cp:lastModifiedBy>
  <cp:revision>46</cp:revision>
  <dcterms:created xsi:type="dcterms:W3CDTF">2022-02-21T10:08:49Z</dcterms:created>
  <dcterms:modified xsi:type="dcterms:W3CDTF">2022-03-14T16:56:23Z</dcterms:modified>
</cp:coreProperties>
</file>